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36"/>
  </p:notesMasterIdLst>
  <p:sldIdLst>
    <p:sldId id="264" r:id="rId2"/>
    <p:sldId id="265" r:id="rId3"/>
    <p:sldId id="26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67" r:id="rId12"/>
    <p:sldId id="269" r:id="rId13"/>
    <p:sldId id="295" r:id="rId14"/>
    <p:sldId id="289" r:id="rId15"/>
    <p:sldId id="291" r:id="rId16"/>
    <p:sldId id="288" r:id="rId17"/>
    <p:sldId id="290" r:id="rId18"/>
    <p:sldId id="292" r:id="rId19"/>
    <p:sldId id="293" r:id="rId20"/>
    <p:sldId id="294" r:id="rId21"/>
    <p:sldId id="306" r:id="rId22"/>
    <p:sldId id="302" r:id="rId23"/>
    <p:sldId id="305" r:id="rId24"/>
    <p:sldId id="297" r:id="rId25"/>
    <p:sldId id="298" r:id="rId26"/>
    <p:sldId id="299" r:id="rId27"/>
    <p:sldId id="301" r:id="rId28"/>
    <p:sldId id="286" r:id="rId29"/>
    <p:sldId id="307" r:id="rId30"/>
    <p:sldId id="287" r:id="rId31"/>
    <p:sldId id="296" r:id="rId32"/>
    <p:sldId id="303" r:id="rId33"/>
    <p:sldId id="284" r:id="rId34"/>
    <p:sldId id="275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02">
          <p15:clr>
            <a:srgbClr val="A4A3A4"/>
          </p15:clr>
        </p15:guide>
        <p15:guide id="2" pos="5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71B"/>
    <a:srgbClr val="E3AE24"/>
    <a:srgbClr val="267433"/>
    <a:srgbClr val="000000"/>
    <a:srgbClr val="E3D264"/>
    <a:srgbClr val="856024"/>
    <a:srgbClr val="A3792C"/>
    <a:srgbClr val="D19B23"/>
    <a:srgbClr val="756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3F5DB-D04A-4EA4-880F-F42EE4B59F82}" v="3" dt="2022-03-01T21:01:49.050"/>
    <p1510:client id="{4BF1DDF8-8105-410D-B0CE-1F914D838144}" v="679" dt="2022-03-01T15:05:43.848"/>
    <p1510:client id="{693A4C20-F70A-4047-8415-42C06D7D46BA}" v="1312" dt="2022-03-01T21:06:58.520"/>
    <p1510:client id="{D611D859-34F1-4A83-B697-3C9BDC4787E2}" v="153" dt="2022-03-01T20:47:23.590"/>
    <p1510:client id="{E20452D5-F85C-44A8-8080-30D60A2D4C83}" v="35" dt="2022-02-28T02:51:08.787"/>
    <p1510:client id="{EAB0A4CD-D117-4281-BEFC-7C48897806E5}" v="30" dt="2022-02-28T21:42:42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53" y="509"/>
      </p:cViewPr>
      <p:guideLst>
        <p:guide orient="horz" pos="2702"/>
        <p:guide pos="55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4BF1DDF8-8105-410D-B0CE-1F914D838144}"/>
    <pc:docChg chg="modSld">
      <pc:chgData name="Guest User" userId="" providerId="Windows Live" clId="Web-{4BF1DDF8-8105-410D-B0CE-1F914D838144}" dt="2022-03-01T15:05:41.411" v="658" actId="20577"/>
      <pc:docMkLst>
        <pc:docMk/>
      </pc:docMkLst>
      <pc:sldChg chg="modSp">
        <pc:chgData name="Guest User" userId="" providerId="Windows Live" clId="Web-{4BF1DDF8-8105-410D-B0CE-1F914D838144}" dt="2022-03-01T13:51:25.119" v="62" actId="20577"/>
        <pc:sldMkLst>
          <pc:docMk/>
          <pc:sldMk cId="485134419" sldId="266"/>
        </pc:sldMkLst>
        <pc:spChg chg="mod">
          <ac:chgData name="Guest User" userId="" providerId="Windows Live" clId="Web-{4BF1DDF8-8105-410D-B0CE-1F914D838144}" dt="2022-03-01T13:51:25.119" v="62" actId="20577"/>
          <ac:spMkLst>
            <pc:docMk/>
            <pc:sldMk cId="485134419" sldId="266"/>
            <ac:spMk id="13" creationId="{00000000-0000-0000-0000-000000000000}"/>
          </ac:spMkLst>
        </pc:spChg>
      </pc:sldChg>
      <pc:sldChg chg="addSp delSp modSp">
        <pc:chgData name="Guest User" userId="" providerId="Windows Live" clId="Web-{4BF1DDF8-8105-410D-B0CE-1F914D838144}" dt="2022-03-01T14:51:37.178" v="432" actId="1076"/>
        <pc:sldMkLst>
          <pc:docMk/>
          <pc:sldMk cId="1177719589" sldId="267"/>
        </pc:sldMkLst>
        <pc:spChg chg="del">
          <ac:chgData name="Guest User" userId="" providerId="Windows Live" clId="Web-{4BF1DDF8-8105-410D-B0CE-1F914D838144}" dt="2022-03-01T14:51:28.366" v="431"/>
          <ac:spMkLst>
            <pc:docMk/>
            <pc:sldMk cId="1177719589" sldId="267"/>
            <ac:spMk id="8" creationId="{00000000-0000-0000-0000-000000000000}"/>
          </ac:spMkLst>
        </pc:spChg>
        <pc:spChg chg="del mod">
          <ac:chgData name="Guest User" userId="" providerId="Windows Live" clId="Web-{4BF1DDF8-8105-410D-B0CE-1F914D838144}" dt="2022-03-01T14:51:08.241" v="426"/>
          <ac:spMkLst>
            <pc:docMk/>
            <pc:sldMk cId="1177719589" sldId="267"/>
            <ac:spMk id="13" creationId="{00000000-0000-0000-0000-000000000000}"/>
          </ac:spMkLst>
        </pc:spChg>
        <pc:picChg chg="add mod">
          <ac:chgData name="Guest User" userId="" providerId="Windows Live" clId="Web-{4BF1DDF8-8105-410D-B0CE-1F914D838144}" dt="2022-03-01T14:51:37.178" v="432" actId="1076"/>
          <ac:picMkLst>
            <pc:docMk/>
            <pc:sldMk cId="1177719589" sldId="267"/>
            <ac:picMk id="2" creationId="{2263BA5C-9086-4C94-8934-E2EF51294C65}"/>
          </ac:picMkLst>
        </pc:picChg>
      </pc:sldChg>
      <pc:sldChg chg="addSp delSp modSp">
        <pc:chgData name="Guest User" userId="" providerId="Windows Live" clId="Web-{4BF1DDF8-8105-410D-B0CE-1F914D838144}" dt="2022-03-01T14:59:13.224" v="459" actId="1076"/>
        <pc:sldMkLst>
          <pc:docMk/>
          <pc:sldMk cId="2447183972" sldId="269"/>
        </pc:sldMkLst>
        <pc:spChg chg="del">
          <ac:chgData name="Guest User" userId="" providerId="Windows Live" clId="Web-{4BF1DDF8-8105-410D-B0CE-1F914D838144}" dt="2022-03-01T14:56:49.365" v="445"/>
          <ac:spMkLst>
            <pc:docMk/>
            <pc:sldMk cId="2447183972" sldId="269"/>
            <ac:spMk id="8" creationId="{00000000-0000-0000-0000-000000000000}"/>
          </ac:spMkLst>
        </pc:spChg>
        <pc:spChg chg="del mod">
          <ac:chgData name="Guest User" userId="" providerId="Windows Live" clId="Web-{4BF1DDF8-8105-410D-B0CE-1F914D838144}" dt="2022-03-01T14:56:56.443" v="446"/>
          <ac:spMkLst>
            <pc:docMk/>
            <pc:sldMk cId="2447183972" sldId="269"/>
            <ac:spMk id="13" creationId="{00000000-0000-0000-0000-000000000000}"/>
          </ac:spMkLst>
        </pc:spChg>
        <pc:picChg chg="add mod">
          <ac:chgData name="Guest User" userId="" providerId="Windows Live" clId="Web-{4BF1DDF8-8105-410D-B0CE-1F914D838144}" dt="2022-03-01T14:57:00.459" v="447" actId="1076"/>
          <ac:picMkLst>
            <pc:docMk/>
            <pc:sldMk cId="2447183972" sldId="269"/>
            <ac:picMk id="2" creationId="{290D8473-BA83-4F0A-A4B5-5C57DF88A1A8}"/>
          </ac:picMkLst>
        </pc:picChg>
        <pc:picChg chg="add mod">
          <ac:chgData name="Guest User" userId="" providerId="Windows Live" clId="Web-{4BF1DDF8-8105-410D-B0CE-1F914D838144}" dt="2022-03-01T14:57:48.131" v="449" actId="1076"/>
          <ac:picMkLst>
            <pc:docMk/>
            <pc:sldMk cId="2447183972" sldId="269"/>
            <ac:picMk id="3" creationId="{0F419499-D649-429D-A949-4882EE929B85}"/>
          </ac:picMkLst>
        </pc:picChg>
        <pc:picChg chg="add mod modCrop">
          <ac:chgData name="Guest User" userId="" providerId="Windows Live" clId="Web-{4BF1DDF8-8105-410D-B0CE-1F914D838144}" dt="2022-03-01T14:59:13.224" v="459" actId="1076"/>
          <ac:picMkLst>
            <pc:docMk/>
            <pc:sldMk cId="2447183972" sldId="269"/>
            <ac:picMk id="4" creationId="{810B1C79-FC27-4814-A791-889CECD42D75}"/>
          </ac:picMkLst>
        </pc:picChg>
      </pc:sldChg>
      <pc:sldChg chg="modSp">
        <pc:chgData name="Guest User" userId="" providerId="Windows Live" clId="Web-{4BF1DDF8-8105-410D-B0CE-1F914D838144}" dt="2022-03-01T14:02:09.346" v="192" actId="20577"/>
        <pc:sldMkLst>
          <pc:docMk/>
          <pc:sldMk cId="970839168" sldId="278"/>
        </pc:sldMkLst>
        <pc:spChg chg="mod">
          <ac:chgData name="Guest User" userId="" providerId="Windows Live" clId="Web-{4BF1DDF8-8105-410D-B0CE-1F914D838144}" dt="2022-03-01T13:52:05.854" v="69" actId="20577"/>
          <ac:spMkLst>
            <pc:docMk/>
            <pc:sldMk cId="970839168" sldId="278"/>
            <ac:spMk id="8" creationId="{F7E0DB59-ED7E-4A8D-997E-F9CEBF66AA2C}"/>
          </ac:spMkLst>
        </pc:spChg>
        <pc:spChg chg="mod">
          <ac:chgData name="Guest User" userId="" providerId="Windows Live" clId="Web-{4BF1DDF8-8105-410D-B0CE-1F914D838144}" dt="2022-03-01T14:02:09.346" v="192" actId="20577"/>
          <ac:spMkLst>
            <pc:docMk/>
            <pc:sldMk cId="970839168" sldId="278"/>
            <ac:spMk id="13" creationId="{00000000-0000-0000-0000-000000000000}"/>
          </ac:spMkLst>
        </pc:spChg>
      </pc:sldChg>
      <pc:sldChg chg="modSp">
        <pc:chgData name="Guest User" userId="" providerId="Windows Live" clId="Web-{4BF1DDF8-8105-410D-B0CE-1F914D838144}" dt="2022-03-01T14:07:47.381" v="344" actId="20577"/>
        <pc:sldMkLst>
          <pc:docMk/>
          <pc:sldMk cId="1442464038" sldId="279"/>
        </pc:sldMkLst>
        <pc:spChg chg="mod">
          <ac:chgData name="Guest User" userId="" providerId="Windows Live" clId="Web-{4BF1DDF8-8105-410D-B0CE-1F914D838144}" dt="2022-03-01T14:07:47.381" v="344" actId="20577"/>
          <ac:spMkLst>
            <pc:docMk/>
            <pc:sldMk cId="1442464038" sldId="279"/>
            <ac:spMk id="13" creationId="{00000000-0000-0000-0000-000000000000}"/>
          </ac:spMkLst>
        </pc:spChg>
      </pc:sldChg>
      <pc:sldChg chg="modSp">
        <pc:chgData name="Guest User" userId="" providerId="Windows Live" clId="Web-{4BF1DDF8-8105-410D-B0CE-1F914D838144}" dt="2022-03-01T14:06:05.818" v="327" actId="20577"/>
        <pc:sldMkLst>
          <pc:docMk/>
          <pc:sldMk cId="3820433962" sldId="280"/>
        </pc:sldMkLst>
        <pc:spChg chg="mod">
          <ac:chgData name="Guest User" userId="" providerId="Windows Live" clId="Web-{4BF1DDF8-8105-410D-B0CE-1F914D838144}" dt="2022-03-01T14:06:05.818" v="327" actId="20577"/>
          <ac:spMkLst>
            <pc:docMk/>
            <pc:sldMk cId="3820433962" sldId="280"/>
            <ac:spMk id="13" creationId="{00000000-0000-0000-0000-000000000000}"/>
          </ac:spMkLst>
        </pc:spChg>
      </pc:sldChg>
      <pc:sldChg chg="modSp">
        <pc:chgData name="Guest User" userId="" providerId="Windows Live" clId="Web-{4BF1DDF8-8105-410D-B0CE-1F914D838144}" dt="2022-03-01T14:10:06.649" v="421" actId="20577"/>
        <pc:sldMkLst>
          <pc:docMk/>
          <pc:sldMk cId="2174388808" sldId="281"/>
        </pc:sldMkLst>
        <pc:spChg chg="mod">
          <ac:chgData name="Guest User" userId="" providerId="Windows Live" clId="Web-{4BF1DDF8-8105-410D-B0CE-1F914D838144}" dt="2022-03-01T14:10:06.649" v="421" actId="20577"/>
          <ac:spMkLst>
            <pc:docMk/>
            <pc:sldMk cId="2174388808" sldId="281"/>
            <ac:spMk id="13" creationId="{00000000-0000-0000-0000-000000000000}"/>
          </ac:spMkLst>
        </pc:spChg>
      </pc:sldChg>
      <pc:sldChg chg="addSp">
        <pc:chgData name="Guest User" userId="" providerId="Windows Live" clId="Web-{4BF1DDF8-8105-410D-B0CE-1F914D838144}" dt="2022-03-01T15:00:28.552" v="460"/>
        <pc:sldMkLst>
          <pc:docMk/>
          <pc:sldMk cId="636536320" sldId="283"/>
        </pc:sldMkLst>
        <pc:spChg chg="add">
          <ac:chgData name="Guest User" userId="" providerId="Windows Live" clId="Web-{4BF1DDF8-8105-410D-B0CE-1F914D838144}" dt="2022-03-01T15:00:28.552" v="460"/>
          <ac:spMkLst>
            <pc:docMk/>
            <pc:sldMk cId="636536320" sldId="283"/>
            <ac:spMk id="2" creationId="{65F63239-418A-4050-B3B5-91536874739C}"/>
          </ac:spMkLst>
        </pc:spChg>
      </pc:sldChg>
      <pc:sldChg chg="modSp">
        <pc:chgData name="Guest User" userId="" providerId="Windows Live" clId="Web-{4BF1DDF8-8105-410D-B0CE-1F914D838144}" dt="2022-03-01T15:05:41.411" v="658" actId="20577"/>
        <pc:sldMkLst>
          <pc:docMk/>
          <pc:sldMk cId="2473508802" sldId="284"/>
        </pc:sldMkLst>
        <pc:spChg chg="mod">
          <ac:chgData name="Guest User" userId="" providerId="Windows Live" clId="Web-{4BF1DDF8-8105-410D-B0CE-1F914D838144}" dt="2022-03-01T15:05:41.411" v="658" actId="20577"/>
          <ac:spMkLst>
            <pc:docMk/>
            <pc:sldMk cId="2473508802" sldId="284"/>
            <ac:spMk id="13" creationId="{00000000-0000-0000-0000-000000000000}"/>
          </ac:spMkLst>
        </pc:spChg>
      </pc:sldChg>
      <pc:sldChg chg="modSp">
        <pc:chgData name="Guest User" userId="" providerId="Windows Live" clId="Web-{4BF1DDF8-8105-410D-B0CE-1F914D838144}" dt="2022-03-01T15:00:53.036" v="462" actId="14100"/>
        <pc:sldMkLst>
          <pc:docMk/>
          <pc:sldMk cId="1331126751" sldId="289"/>
        </pc:sldMkLst>
        <pc:picChg chg="mod">
          <ac:chgData name="Guest User" userId="" providerId="Windows Live" clId="Web-{4BF1DDF8-8105-410D-B0CE-1F914D838144}" dt="2022-03-01T15:00:53.036" v="462" actId="14100"/>
          <ac:picMkLst>
            <pc:docMk/>
            <pc:sldMk cId="1331126751" sldId="289"/>
            <ac:picMk id="8" creationId="{0050A7CE-D572-4AB1-9F58-034917DCCA32}"/>
          </ac:picMkLst>
        </pc:picChg>
      </pc:sldChg>
    </pc:docChg>
  </pc:docChgLst>
  <pc:docChgLst>
    <pc:chgData name="Henry Wang" userId="625bc22b20c0f650" providerId="Windows Live" clId="Web-{EAB0A4CD-D117-4281-BEFC-7C48897806E5}"/>
    <pc:docChg chg="modSld">
      <pc:chgData name="Henry Wang" userId="625bc22b20c0f650" providerId="Windows Live" clId="Web-{EAB0A4CD-D117-4281-BEFC-7C48897806E5}" dt="2022-02-28T21:42:42.090" v="28" actId="20577"/>
      <pc:docMkLst>
        <pc:docMk/>
      </pc:docMkLst>
      <pc:sldChg chg="modSp">
        <pc:chgData name="Henry Wang" userId="625bc22b20c0f650" providerId="Windows Live" clId="Web-{EAB0A4CD-D117-4281-BEFC-7C48897806E5}" dt="2022-02-28T21:42:42.090" v="28" actId="20577"/>
        <pc:sldMkLst>
          <pc:docMk/>
          <pc:sldMk cId="3546725661" sldId="301"/>
        </pc:sldMkLst>
        <pc:spChg chg="mod">
          <ac:chgData name="Henry Wang" userId="625bc22b20c0f650" providerId="Windows Live" clId="Web-{EAB0A4CD-D117-4281-BEFC-7C48897806E5}" dt="2022-02-28T21:42:42.090" v="28" actId="20577"/>
          <ac:spMkLst>
            <pc:docMk/>
            <pc:sldMk cId="3546725661" sldId="301"/>
            <ac:spMk id="13" creationId="{00000000-0000-0000-0000-000000000000}"/>
          </ac:spMkLst>
        </pc:spChg>
      </pc:sldChg>
    </pc:docChg>
  </pc:docChgLst>
  <pc:docChgLst>
    <pc:chgData name="Guest User" providerId="Windows Live" clId="Web-{1253F5DB-D04A-4EA4-880F-F42EE4B59F82}"/>
    <pc:docChg chg="modSld">
      <pc:chgData name="Guest User" userId="" providerId="Windows Live" clId="Web-{1253F5DB-D04A-4EA4-880F-F42EE4B59F82}" dt="2022-03-01T21:01:49.050" v="2" actId="20577"/>
      <pc:docMkLst>
        <pc:docMk/>
      </pc:docMkLst>
      <pc:sldChg chg="modSp">
        <pc:chgData name="Guest User" userId="" providerId="Windows Live" clId="Web-{1253F5DB-D04A-4EA4-880F-F42EE4B59F82}" dt="2022-03-01T21:01:49.050" v="2" actId="20577"/>
        <pc:sldMkLst>
          <pc:docMk/>
          <pc:sldMk cId="730721433" sldId="282"/>
        </pc:sldMkLst>
        <pc:spChg chg="mod">
          <ac:chgData name="Guest User" userId="" providerId="Windows Live" clId="Web-{1253F5DB-D04A-4EA4-880F-F42EE4B59F82}" dt="2022-03-01T21:01:49.050" v="2" actId="20577"/>
          <ac:spMkLst>
            <pc:docMk/>
            <pc:sldMk cId="730721433" sldId="282"/>
            <ac:spMk id="13" creationId="{00000000-0000-0000-0000-000000000000}"/>
          </ac:spMkLst>
        </pc:spChg>
      </pc:sldChg>
    </pc:docChg>
  </pc:docChgLst>
  <pc:docChgLst>
    <pc:chgData name="Guest User" providerId="Windows Live" clId="Web-{693A4C20-F70A-4047-8415-42C06D7D46BA}"/>
    <pc:docChg chg="addSld delSld modSld">
      <pc:chgData name="Guest User" userId="" providerId="Windows Live" clId="Web-{693A4C20-F70A-4047-8415-42C06D7D46BA}" dt="2022-03-01T21:06:58.520" v="1078" actId="20577"/>
      <pc:docMkLst>
        <pc:docMk/>
      </pc:docMkLst>
      <pc:sldChg chg="delSp">
        <pc:chgData name="Guest User" userId="" providerId="Windows Live" clId="Web-{693A4C20-F70A-4047-8415-42C06D7D46BA}" dt="2022-03-01T20:31:01.903" v="409"/>
        <pc:sldMkLst>
          <pc:docMk/>
          <pc:sldMk cId="636536320" sldId="283"/>
        </pc:sldMkLst>
        <pc:spChg chg="del">
          <ac:chgData name="Guest User" userId="" providerId="Windows Live" clId="Web-{693A4C20-F70A-4047-8415-42C06D7D46BA}" dt="2022-03-01T20:31:01.903" v="409"/>
          <ac:spMkLst>
            <pc:docMk/>
            <pc:sldMk cId="636536320" sldId="283"/>
            <ac:spMk id="2" creationId="{65F63239-418A-4050-B3B5-91536874739C}"/>
          </ac:spMkLst>
        </pc:spChg>
      </pc:sldChg>
      <pc:sldChg chg="modSp">
        <pc:chgData name="Guest User" userId="" providerId="Windows Live" clId="Web-{693A4C20-F70A-4047-8415-42C06D7D46BA}" dt="2022-03-01T21:06:58.520" v="1078" actId="20577"/>
        <pc:sldMkLst>
          <pc:docMk/>
          <pc:sldMk cId="4218590226" sldId="286"/>
        </pc:sldMkLst>
        <pc:spChg chg="mod">
          <ac:chgData name="Guest User" userId="" providerId="Windows Live" clId="Web-{693A4C20-F70A-4047-8415-42C06D7D46BA}" dt="2022-03-01T21:06:58.520" v="1078" actId="20577"/>
          <ac:spMkLst>
            <pc:docMk/>
            <pc:sldMk cId="4218590226" sldId="286"/>
            <ac:spMk id="13" creationId="{00000000-0000-0000-0000-000000000000}"/>
          </ac:spMkLst>
        </pc:spChg>
      </pc:sldChg>
      <pc:sldChg chg="modSp">
        <pc:chgData name="Guest User" userId="" providerId="Windows Live" clId="Web-{693A4C20-F70A-4047-8415-42C06D7D46BA}" dt="2022-03-01T20:56:13.301" v="860" actId="20577"/>
        <pc:sldMkLst>
          <pc:docMk/>
          <pc:sldMk cId="553571833" sldId="287"/>
        </pc:sldMkLst>
        <pc:spChg chg="mod">
          <ac:chgData name="Guest User" userId="" providerId="Windows Live" clId="Web-{693A4C20-F70A-4047-8415-42C06D7D46BA}" dt="2022-03-01T20:56:13.301" v="860" actId="20577"/>
          <ac:spMkLst>
            <pc:docMk/>
            <pc:sldMk cId="553571833" sldId="287"/>
            <ac:spMk id="13" creationId="{00000000-0000-0000-0000-000000000000}"/>
          </ac:spMkLst>
        </pc:spChg>
      </pc:sldChg>
      <pc:sldChg chg="modSp">
        <pc:chgData name="Guest User" userId="" providerId="Windows Live" clId="Web-{693A4C20-F70A-4047-8415-42C06D7D46BA}" dt="2022-03-01T20:53:22" v="721" actId="20577"/>
        <pc:sldMkLst>
          <pc:docMk/>
          <pc:sldMk cId="1712372842" sldId="296"/>
        </pc:sldMkLst>
        <pc:spChg chg="mod">
          <ac:chgData name="Guest User" userId="" providerId="Windows Live" clId="Web-{693A4C20-F70A-4047-8415-42C06D7D46BA}" dt="2022-03-01T20:53:22" v="721" actId="20577"/>
          <ac:spMkLst>
            <pc:docMk/>
            <pc:sldMk cId="1712372842" sldId="296"/>
            <ac:spMk id="13" creationId="{00000000-0000-0000-0000-000000000000}"/>
          </ac:spMkLst>
        </pc:spChg>
      </pc:sldChg>
      <pc:sldChg chg="modSp">
        <pc:chgData name="Guest User" userId="" providerId="Windows Live" clId="Web-{693A4C20-F70A-4047-8415-42C06D7D46BA}" dt="2022-03-01T20:09:16.714" v="105" actId="20577"/>
        <pc:sldMkLst>
          <pc:docMk/>
          <pc:sldMk cId="889018675" sldId="297"/>
        </pc:sldMkLst>
        <pc:spChg chg="mod">
          <ac:chgData name="Guest User" userId="" providerId="Windows Live" clId="Web-{693A4C20-F70A-4047-8415-42C06D7D46BA}" dt="2022-03-01T20:09:16.714" v="105" actId="20577"/>
          <ac:spMkLst>
            <pc:docMk/>
            <pc:sldMk cId="889018675" sldId="297"/>
            <ac:spMk id="13" creationId="{00000000-0000-0000-0000-000000000000}"/>
          </ac:spMkLst>
        </pc:spChg>
      </pc:sldChg>
      <pc:sldChg chg="modSp">
        <pc:chgData name="Guest User" userId="" providerId="Windows Live" clId="Web-{693A4C20-F70A-4047-8415-42C06D7D46BA}" dt="2022-03-01T20:05:06.302" v="13" actId="20577"/>
        <pc:sldMkLst>
          <pc:docMk/>
          <pc:sldMk cId="1489519414" sldId="298"/>
        </pc:sldMkLst>
        <pc:spChg chg="mod">
          <ac:chgData name="Guest User" userId="" providerId="Windows Live" clId="Web-{693A4C20-F70A-4047-8415-42C06D7D46BA}" dt="2022-03-01T20:05:06.302" v="13" actId="20577"/>
          <ac:spMkLst>
            <pc:docMk/>
            <pc:sldMk cId="1489519414" sldId="298"/>
            <ac:spMk id="13" creationId="{00000000-0000-0000-0000-000000000000}"/>
          </ac:spMkLst>
        </pc:spChg>
      </pc:sldChg>
      <pc:sldChg chg="modSp add replId">
        <pc:chgData name="Guest User" userId="" providerId="Windows Live" clId="Web-{693A4C20-F70A-4047-8415-42C06D7D46BA}" dt="2022-03-01T20:56:47.083" v="868" actId="20577"/>
        <pc:sldMkLst>
          <pc:docMk/>
          <pc:sldMk cId="1032393407" sldId="303"/>
        </pc:sldMkLst>
        <pc:spChg chg="mod">
          <ac:chgData name="Guest User" userId="" providerId="Windows Live" clId="Web-{693A4C20-F70A-4047-8415-42C06D7D46BA}" dt="2022-03-01T20:56:47.083" v="868" actId="20577"/>
          <ac:spMkLst>
            <pc:docMk/>
            <pc:sldMk cId="1032393407" sldId="303"/>
            <ac:spMk id="11" creationId="{00000000-0000-0000-0000-000000000000}"/>
          </ac:spMkLst>
        </pc:spChg>
        <pc:spChg chg="mod">
          <ac:chgData name="Guest User" userId="" providerId="Windows Live" clId="Web-{693A4C20-F70A-4047-8415-42C06D7D46BA}" dt="2022-03-01T20:56:02.597" v="859" actId="20577"/>
          <ac:spMkLst>
            <pc:docMk/>
            <pc:sldMk cId="1032393407" sldId="303"/>
            <ac:spMk id="13" creationId="{00000000-0000-0000-0000-000000000000}"/>
          </ac:spMkLst>
        </pc:spChg>
      </pc:sldChg>
      <pc:sldChg chg="add del replId">
        <pc:chgData name="Guest User" userId="" providerId="Windows Live" clId="Web-{693A4C20-F70A-4047-8415-42C06D7D46BA}" dt="2022-03-01T20:19:57.746" v="400"/>
        <pc:sldMkLst>
          <pc:docMk/>
          <pc:sldMk cId="2088534404" sldId="304"/>
        </pc:sldMkLst>
      </pc:sldChg>
      <pc:sldChg chg="addSp delSp modSp add del mod replId modClrScheme delDesignElem chgLayout">
        <pc:chgData name="Guest User" userId="" providerId="Windows Live" clId="Web-{693A4C20-F70A-4047-8415-42C06D7D46BA}" dt="2022-03-01T20:52:49.608" v="712" actId="1076"/>
        <pc:sldMkLst>
          <pc:docMk/>
          <pc:sldMk cId="2684132227" sldId="305"/>
        </pc:sldMkLst>
        <pc:spChg chg="add">
          <ac:chgData name="Guest User" userId="" providerId="Windows Live" clId="Web-{693A4C20-F70A-4047-8415-42C06D7D46BA}" dt="2022-03-01T20:20:08.403" v="403"/>
          <ac:spMkLst>
            <pc:docMk/>
            <pc:sldMk cId="2684132227" sldId="305"/>
            <ac:spMk id="2" creationId="{2713B4CA-81CD-4C57-97C4-961B06EB1058}"/>
          </ac:spMkLst>
        </pc:spChg>
        <pc:spChg chg="add">
          <ac:chgData name="Guest User" userId="" providerId="Windows Live" clId="Web-{693A4C20-F70A-4047-8415-42C06D7D46BA}" dt="2022-03-01T20:20:32.247" v="408"/>
          <ac:spMkLst>
            <pc:docMk/>
            <pc:sldMk cId="2684132227" sldId="305"/>
            <ac:spMk id="3" creationId="{362E1049-E6E9-49FC-981B-853011876FAF}"/>
          </ac:spMkLst>
        </pc:spChg>
        <pc:spChg chg="add">
          <ac:chgData name="Guest User" userId="" providerId="Windows Live" clId="Web-{693A4C20-F70A-4047-8415-42C06D7D46BA}" dt="2022-03-01T20:35:41.926" v="414"/>
          <ac:spMkLst>
            <pc:docMk/>
            <pc:sldMk cId="2684132227" sldId="305"/>
            <ac:spMk id="4" creationId="{3575217A-C2A4-4EB0-B53A-315BC54C4EB3}"/>
          </ac:spMkLst>
        </pc:spChg>
        <pc:spChg chg="add mod">
          <ac:chgData name="Guest User" userId="" providerId="Windows Live" clId="Web-{693A4C20-F70A-4047-8415-42C06D7D46BA}" dt="2022-03-01T20:42:07.139" v="476"/>
          <ac:spMkLst>
            <pc:docMk/>
            <pc:sldMk cId="2684132227" sldId="305"/>
            <ac:spMk id="5" creationId="{C06C704E-6597-4394-A81F-006C4ACDF04B}"/>
          </ac:spMkLst>
        </pc:spChg>
        <pc:spChg chg="add mod">
          <ac:chgData name="Guest User" userId="" providerId="Windows Live" clId="Web-{693A4C20-F70A-4047-8415-42C06D7D46BA}" dt="2022-03-01T20:43:40.141" v="525" actId="20577"/>
          <ac:spMkLst>
            <pc:docMk/>
            <pc:sldMk cId="2684132227" sldId="305"/>
            <ac:spMk id="7" creationId="{E996532F-00E3-44EE-88C2-32E684D6B7C1}"/>
          </ac:spMkLst>
        </pc:spChg>
        <pc:spChg chg="del mod">
          <ac:chgData name="Guest User" userId="" providerId="Windows Live" clId="Web-{693A4C20-F70A-4047-8415-42C06D7D46BA}" dt="2022-03-01T20:20:04.246" v="402"/>
          <ac:spMkLst>
            <pc:docMk/>
            <pc:sldMk cId="2684132227" sldId="305"/>
            <ac:spMk id="11" creationId="{00000000-0000-0000-0000-000000000000}"/>
          </ac:spMkLst>
        </pc:spChg>
        <pc:spChg chg="add mod">
          <ac:chgData name="Guest User" userId="" providerId="Windows Live" clId="Web-{693A4C20-F70A-4047-8415-42C06D7D46BA}" dt="2022-03-01T20:47:45.491" v="598"/>
          <ac:spMkLst>
            <pc:docMk/>
            <pc:sldMk cId="2684132227" sldId="305"/>
            <ac:spMk id="13" creationId="{A2708535-ED8D-4C21-91C7-BDB75CC458A6}"/>
          </ac:spMkLst>
        </pc:spChg>
        <pc:spChg chg="add mod">
          <ac:chgData name="Guest User" userId="" providerId="Windows Live" clId="Web-{693A4C20-F70A-4047-8415-42C06D7D46BA}" dt="2022-03-01T20:43:32.407" v="524" actId="20577"/>
          <ac:spMkLst>
            <pc:docMk/>
            <pc:sldMk cId="2684132227" sldId="305"/>
            <ac:spMk id="14" creationId="{9925EA3B-27E3-4877-AEFE-69EFF11FA537}"/>
          </ac:spMkLst>
        </pc:spChg>
        <pc:spChg chg="add mod">
          <ac:chgData name="Guest User" userId="" providerId="Windows Live" clId="Web-{693A4C20-F70A-4047-8415-42C06D7D46BA}" dt="2022-03-01T20:47:40.553" v="597"/>
          <ac:spMkLst>
            <pc:docMk/>
            <pc:sldMk cId="2684132227" sldId="305"/>
            <ac:spMk id="15" creationId="{CA356851-02C7-484A-9887-311AF44E82DB}"/>
          </ac:spMkLst>
        </pc:spChg>
        <pc:spChg chg="add mod">
          <ac:chgData name="Guest User" userId="" providerId="Windows Live" clId="Web-{693A4C20-F70A-4047-8415-42C06D7D46BA}" dt="2022-03-01T20:44:31.471" v="569" actId="20577"/>
          <ac:spMkLst>
            <pc:docMk/>
            <pc:sldMk cId="2684132227" sldId="305"/>
            <ac:spMk id="16" creationId="{27720B52-18F6-4D34-AE48-0B7A4C6D4723}"/>
          </ac:spMkLst>
        </pc:spChg>
        <pc:spChg chg="add mod">
          <ac:chgData name="Guest User" userId="" providerId="Windows Live" clId="Web-{693A4C20-F70A-4047-8415-42C06D7D46BA}" dt="2022-03-01T20:47:35.553" v="596"/>
          <ac:spMkLst>
            <pc:docMk/>
            <pc:sldMk cId="2684132227" sldId="305"/>
            <ac:spMk id="17" creationId="{A716D299-0458-48B7-A36C-0F7BD942E7D2}"/>
          </ac:spMkLst>
        </pc:spChg>
        <pc:spChg chg="add del">
          <ac:chgData name="Guest User" userId="" providerId="Windows Live" clId="Web-{693A4C20-F70A-4047-8415-42C06D7D46BA}" dt="2022-03-01T20:45:17.206" v="575"/>
          <ac:spMkLst>
            <pc:docMk/>
            <pc:sldMk cId="2684132227" sldId="305"/>
            <ac:spMk id="18" creationId="{8801CF1A-B770-4E36-8394-16F7588C148D}"/>
          </ac:spMkLst>
        </pc:spChg>
        <pc:spChg chg="add mod">
          <ac:chgData name="Guest User" userId="" providerId="Windows Live" clId="Web-{693A4C20-F70A-4047-8415-42C06D7D46BA}" dt="2022-03-01T20:47:50.694" v="599" actId="1076"/>
          <ac:spMkLst>
            <pc:docMk/>
            <pc:sldMk cId="2684132227" sldId="305"/>
            <ac:spMk id="19" creationId="{AF690F15-93C1-49F2-BCA0-A29354A0970C}"/>
          </ac:spMkLst>
        </pc:spChg>
        <pc:spChg chg="add del">
          <ac:chgData name="Guest User" userId="" providerId="Windows Live" clId="Web-{693A4C20-F70A-4047-8415-42C06D7D46BA}" dt="2022-03-01T20:47:24.584" v="594"/>
          <ac:spMkLst>
            <pc:docMk/>
            <pc:sldMk cId="2684132227" sldId="305"/>
            <ac:spMk id="20" creationId="{65399DA4-7EF9-4B0A-884A-804E4331A019}"/>
          </ac:spMkLst>
        </pc:spChg>
        <pc:spChg chg="add mod">
          <ac:chgData name="Guest User" userId="" providerId="Windows Live" clId="Web-{693A4C20-F70A-4047-8415-42C06D7D46BA}" dt="2022-03-01T20:48:47.665" v="620" actId="14100"/>
          <ac:spMkLst>
            <pc:docMk/>
            <pc:sldMk cId="2684132227" sldId="305"/>
            <ac:spMk id="21" creationId="{CC84A76B-D199-4225-BF15-D6630E421582}"/>
          </ac:spMkLst>
        </pc:spChg>
        <pc:spChg chg="add mod">
          <ac:chgData name="Guest User" userId="" providerId="Windows Live" clId="Web-{693A4C20-F70A-4047-8415-42C06D7D46BA}" dt="2022-03-01T20:52:49.608" v="712" actId="1076"/>
          <ac:spMkLst>
            <pc:docMk/>
            <pc:sldMk cId="2684132227" sldId="305"/>
            <ac:spMk id="22" creationId="{D3243B26-615C-494E-8618-DD54668501D9}"/>
          </ac:spMkLst>
        </pc:spChg>
        <pc:spChg chg="add mod">
          <ac:chgData name="Guest User" userId="" providerId="Windows Live" clId="Web-{693A4C20-F70A-4047-8415-42C06D7D46BA}" dt="2022-03-01T20:49:24.915" v="626" actId="14100"/>
          <ac:spMkLst>
            <pc:docMk/>
            <pc:sldMk cId="2684132227" sldId="305"/>
            <ac:spMk id="23" creationId="{AE2B7671-AF90-4585-89EF-3E1F0D69D62C}"/>
          </ac:spMkLst>
        </pc:spChg>
        <pc:spChg chg="add mod">
          <ac:chgData name="Guest User" userId="" providerId="Windows Live" clId="Web-{693A4C20-F70A-4047-8415-42C06D7D46BA}" dt="2022-03-01T20:49:43.713" v="629" actId="14100"/>
          <ac:spMkLst>
            <pc:docMk/>
            <pc:sldMk cId="2684132227" sldId="305"/>
            <ac:spMk id="24" creationId="{3A625398-5802-451F-8F44-1CF11956301A}"/>
          </ac:spMkLst>
        </pc:spChg>
        <pc:spChg chg="add mod">
          <ac:chgData name="Guest User" userId="" providerId="Windows Live" clId="Web-{693A4C20-F70A-4047-8415-42C06D7D46BA}" dt="2022-03-01T20:49:49.807" v="631" actId="1076"/>
          <ac:spMkLst>
            <pc:docMk/>
            <pc:sldMk cId="2684132227" sldId="305"/>
            <ac:spMk id="25" creationId="{3707F738-A0F4-4137-8C78-823865B64E3B}"/>
          </ac:spMkLst>
        </pc:spChg>
        <pc:spChg chg="add mod">
          <ac:chgData name="Guest User" userId="" providerId="Windows Live" clId="Web-{693A4C20-F70A-4047-8415-42C06D7D46BA}" dt="2022-03-01T20:50:06.245" v="634" actId="14100"/>
          <ac:spMkLst>
            <pc:docMk/>
            <pc:sldMk cId="2684132227" sldId="305"/>
            <ac:spMk id="26" creationId="{F57ECE00-5E83-430A-81E2-690D14590663}"/>
          </ac:spMkLst>
        </pc:spChg>
        <pc:spChg chg="del">
          <ac:chgData name="Guest User" userId="" providerId="Windows Live" clId="Web-{693A4C20-F70A-4047-8415-42C06D7D46BA}" dt="2022-03-01T20:35:47.442" v="415"/>
          <ac:spMkLst>
            <pc:docMk/>
            <pc:sldMk cId="2684132227" sldId="305"/>
            <ac:spMk id="27" creationId="{3A8EC506-B1DA-46A1-B44D-774E68468E13}"/>
          </ac:spMkLst>
        </pc:spChg>
        <pc:spChg chg="add mod">
          <ac:chgData name="Guest User" userId="" providerId="Windows Live" clId="Web-{693A4C20-F70A-4047-8415-42C06D7D46BA}" dt="2022-03-01T20:50:44.683" v="648" actId="14100"/>
          <ac:spMkLst>
            <pc:docMk/>
            <pc:sldMk cId="2684132227" sldId="305"/>
            <ac:spMk id="28" creationId="{A2E27A2A-1A96-4A44-A4AE-40543B06A589}"/>
          </ac:spMkLst>
        </pc:spChg>
        <pc:spChg chg="del">
          <ac:chgData name="Guest User" userId="" providerId="Windows Live" clId="Web-{693A4C20-F70A-4047-8415-42C06D7D46BA}" dt="2022-03-01T20:35:47.442" v="415"/>
          <ac:spMkLst>
            <pc:docMk/>
            <pc:sldMk cId="2684132227" sldId="305"/>
            <ac:spMk id="29" creationId="{BFF30785-305E-45D7-984F-5AA93D3CA561}"/>
          </ac:spMkLst>
        </pc:spChg>
        <pc:spChg chg="add mod">
          <ac:chgData name="Guest User" userId="" providerId="Windows Live" clId="Web-{693A4C20-F70A-4047-8415-42C06D7D46BA}" dt="2022-03-01T20:51:25.762" v="668" actId="1076"/>
          <ac:spMkLst>
            <pc:docMk/>
            <pc:sldMk cId="2684132227" sldId="305"/>
            <ac:spMk id="30" creationId="{61B9580D-8B2D-4B0B-8B02-97ED41F50F40}"/>
          </ac:spMkLst>
        </pc:spChg>
        <pc:spChg chg="add mod">
          <ac:chgData name="Guest User" userId="" providerId="Windows Live" clId="Web-{693A4C20-F70A-4047-8415-42C06D7D46BA}" dt="2022-03-01T20:52:41.999" v="710" actId="1076"/>
          <ac:spMkLst>
            <pc:docMk/>
            <pc:sldMk cId="2684132227" sldId="305"/>
            <ac:spMk id="32" creationId="{78EBDD81-5D17-4E9F-B1EE-DB499BAC05D2}"/>
          </ac:spMkLst>
        </pc:spChg>
        <pc:spChg chg="del">
          <ac:chgData name="Guest User" userId="" providerId="Windows Live" clId="Web-{693A4C20-F70A-4047-8415-42C06D7D46BA}" dt="2022-03-01T20:35:47.442" v="415"/>
          <ac:spMkLst>
            <pc:docMk/>
            <pc:sldMk cId="2684132227" sldId="305"/>
            <ac:spMk id="33" creationId="{C6D18C07-B1F9-42F0-8956-B88FC37A674C}"/>
          </ac:spMkLst>
        </pc:spChg>
        <pc:spChg chg="add mod">
          <ac:chgData name="Guest User" userId="" providerId="Windows Live" clId="Web-{693A4C20-F70A-4047-8415-42C06D7D46BA}" dt="2022-03-01T20:52:04.998" v="689" actId="1076"/>
          <ac:spMkLst>
            <pc:docMk/>
            <pc:sldMk cId="2684132227" sldId="305"/>
            <ac:spMk id="34" creationId="{8F29AD28-5546-452A-A37A-BD6E0F52A6FD}"/>
          </ac:spMkLst>
        </pc:spChg>
        <pc:picChg chg="mod">
          <ac:chgData name="Guest User" userId="" providerId="Windows Live" clId="Web-{693A4C20-F70A-4047-8415-42C06D7D46BA}" dt="2022-03-01T20:36:11.177" v="419" actId="1076"/>
          <ac:picMkLst>
            <pc:docMk/>
            <pc:sldMk cId="2684132227" sldId="305"/>
            <ac:picMk id="6" creationId="{44D498D6-D52E-4F59-817B-553F49DEF33D}"/>
          </ac:picMkLst>
        </pc:picChg>
        <pc:cxnChg chg="del">
          <ac:chgData name="Guest User" userId="" providerId="Windows Live" clId="Web-{693A4C20-F70A-4047-8415-42C06D7D46BA}" dt="2022-03-01T20:35:47.442" v="415"/>
          <ac:cxnSpMkLst>
            <pc:docMk/>
            <pc:sldMk cId="2684132227" sldId="305"/>
            <ac:cxnSpMk id="31" creationId="{15E01FA5-D766-43CA-A83D-E7CF3F04E96F}"/>
          </ac:cxnSpMkLst>
        </pc:cxnChg>
      </pc:sldChg>
      <pc:sldChg chg="modSp add replId">
        <pc:chgData name="Guest User" userId="" providerId="Windows Live" clId="Web-{693A4C20-F70A-4047-8415-42C06D7D46BA}" dt="2022-03-01T21:00:30.354" v="1063" actId="20577"/>
        <pc:sldMkLst>
          <pc:docMk/>
          <pc:sldMk cId="1236993579" sldId="307"/>
        </pc:sldMkLst>
        <pc:spChg chg="mod">
          <ac:chgData name="Guest User" userId="" providerId="Windows Live" clId="Web-{693A4C20-F70A-4047-8415-42C06D7D46BA}" dt="2022-03-01T20:53:57.391" v="736" actId="20577"/>
          <ac:spMkLst>
            <pc:docMk/>
            <pc:sldMk cId="1236993579" sldId="307"/>
            <ac:spMk id="11" creationId="{00000000-0000-0000-0000-000000000000}"/>
          </ac:spMkLst>
        </pc:spChg>
        <pc:spChg chg="mod">
          <ac:chgData name="Guest User" userId="" providerId="Windows Live" clId="Web-{693A4C20-F70A-4047-8415-42C06D7D46BA}" dt="2022-03-01T21:00:30.354" v="1063" actId="20577"/>
          <ac:spMkLst>
            <pc:docMk/>
            <pc:sldMk cId="1236993579" sldId="307"/>
            <ac:spMk id="13" creationId="{00000000-0000-0000-0000-000000000000}"/>
          </ac:spMkLst>
        </pc:spChg>
      </pc:sldChg>
    </pc:docChg>
  </pc:docChgLst>
  <pc:docChgLst>
    <pc:chgData name="Henry Wang" userId="625bc22b20c0f650" providerId="Windows Live" clId="Web-{D611D859-34F1-4A83-B697-3C9BDC4787E2}"/>
    <pc:docChg chg="addSld delSld modSld sldOrd">
      <pc:chgData name="Henry Wang" userId="625bc22b20c0f650" providerId="Windows Live" clId="Web-{D611D859-34F1-4A83-B697-3C9BDC4787E2}" dt="2022-03-01T20:47:23.590" v="144" actId="14100"/>
      <pc:docMkLst>
        <pc:docMk/>
      </pc:docMkLst>
      <pc:sldChg chg="del">
        <pc:chgData name="Henry Wang" userId="625bc22b20c0f650" providerId="Windows Live" clId="Web-{D611D859-34F1-4A83-B697-3C9BDC4787E2}" dt="2022-03-01T20:43:45.602" v="142"/>
        <pc:sldMkLst>
          <pc:docMk/>
          <pc:sldMk cId="580118554" sldId="271"/>
        </pc:sldMkLst>
      </pc:sldChg>
      <pc:sldChg chg="modSp">
        <pc:chgData name="Henry Wang" userId="625bc22b20c0f650" providerId="Windows Live" clId="Web-{D611D859-34F1-4A83-B697-3C9BDC4787E2}" dt="2022-03-01T20:41:48.865" v="119" actId="20577"/>
        <pc:sldMkLst>
          <pc:docMk/>
          <pc:sldMk cId="4218590226" sldId="286"/>
        </pc:sldMkLst>
        <pc:spChg chg="mod">
          <ac:chgData name="Henry Wang" userId="625bc22b20c0f650" providerId="Windows Live" clId="Web-{D611D859-34F1-4A83-B697-3C9BDC4787E2}" dt="2022-03-01T20:41:48.865" v="119" actId="20577"/>
          <ac:spMkLst>
            <pc:docMk/>
            <pc:sldMk cId="4218590226" sldId="286"/>
            <ac:spMk id="13" creationId="{00000000-0000-0000-0000-000000000000}"/>
          </ac:spMkLst>
        </pc:spChg>
      </pc:sldChg>
      <pc:sldChg chg="addSp modSp">
        <pc:chgData name="Henry Wang" userId="625bc22b20c0f650" providerId="Windows Live" clId="Web-{D611D859-34F1-4A83-B697-3C9BDC4787E2}" dt="2022-03-01T20:25:07.236" v="69" actId="1076"/>
        <pc:sldMkLst>
          <pc:docMk/>
          <pc:sldMk cId="1297826785" sldId="291"/>
        </pc:sldMkLst>
        <pc:picChg chg="add mod">
          <ac:chgData name="Henry Wang" userId="625bc22b20c0f650" providerId="Windows Live" clId="Web-{D611D859-34F1-4A83-B697-3C9BDC4787E2}" dt="2022-03-01T20:25:07.236" v="69" actId="1076"/>
          <ac:picMkLst>
            <pc:docMk/>
            <pc:sldMk cId="1297826785" sldId="291"/>
            <ac:picMk id="2" creationId="{75B59281-40FF-4693-A363-B5D34E703158}"/>
          </ac:picMkLst>
        </pc:picChg>
        <pc:picChg chg="mod">
          <ac:chgData name="Henry Wang" userId="625bc22b20c0f650" providerId="Windows Live" clId="Web-{D611D859-34F1-4A83-B697-3C9BDC4787E2}" dt="2022-03-01T20:24:57.846" v="66" actId="1076"/>
          <ac:picMkLst>
            <pc:docMk/>
            <pc:sldMk cId="1297826785" sldId="291"/>
            <ac:picMk id="4" creationId="{B05DFC8F-9E5E-4531-9787-5421BDB6B843}"/>
          </ac:picMkLst>
        </pc:picChg>
      </pc:sldChg>
      <pc:sldChg chg="addSp delSp modSp">
        <pc:chgData name="Henry Wang" userId="625bc22b20c0f650" providerId="Windows Live" clId="Web-{D611D859-34F1-4A83-B697-3C9BDC4787E2}" dt="2022-03-01T20:20:59.404" v="24" actId="1076"/>
        <pc:sldMkLst>
          <pc:docMk/>
          <pc:sldMk cId="1821981913" sldId="292"/>
        </pc:sldMkLst>
        <pc:picChg chg="add mod">
          <ac:chgData name="Henry Wang" userId="625bc22b20c0f650" providerId="Windows Live" clId="Web-{D611D859-34F1-4A83-B697-3C9BDC4787E2}" dt="2022-03-01T20:20:59.404" v="24" actId="1076"/>
          <ac:picMkLst>
            <pc:docMk/>
            <pc:sldMk cId="1821981913" sldId="292"/>
            <ac:picMk id="2" creationId="{D36A65DB-047A-4070-9455-607E716949FC}"/>
          </ac:picMkLst>
        </pc:picChg>
        <pc:picChg chg="del">
          <ac:chgData name="Henry Wang" userId="625bc22b20c0f650" providerId="Windows Live" clId="Web-{D611D859-34F1-4A83-B697-3C9BDC4787E2}" dt="2022-03-01T20:20:41.544" v="19"/>
          <ac:picMkLst>
            <pc:docMk/>
            <pc:sldMk cId="1821981913" sldId="292"/>
            <ac:picMk id="3" creationId="{A710E959-9BD3-456B-9583-37C0BC70946C}"/>
          </ac:picMkLst>
        </pc:picChg>
      </pc:sldChg>
      <pc:sldChg chg="addSp delSp modSp">
        <pc:chgData name="Henry Wang" userId="625bc22b20c0f650" providerId="Windows Live" clId="Web-{D611D859-34F1-4A83-B697-3C9BDC4787E2}" dt="2022-03-01T20:21:53.686" v="30" actId="1076"/>
        <pc:sldMkLst>
          <pc:docMk/>
          <pc:sldMk cId="3662607960" sldId="293"/>
        </pc:sldMkLst>
        <pc:picChg chg="add mod">
          <ac:chgData name="Henry Wang" userId="625bc22b20c0f650" providerId="Windows Live" clId="Web-{D611D859-34F1-4A83-B697-3C9BDC4787E2}" dt="2022-03-01T20:21:53.686" v="30" actId="1076"/>
          <ac:picMkLst>
            <pc:docMk/>
            <pc:sldMk cId="3662607960" sldId="293"/>
            <ac:picMk id="2" creationId="{9ED5909F-2331-41F6-A0D0-BD2FDF6FD60C}"/>
          </ac:picMkLst>
        </pc:picChg>
        <pc:picChg chg="del">
          <ac:chgData name="Henry Wang" userId="625bc22b20c0f650" providerId="Windows Live" clId="Web-{D611D859-34F1-4A83-B697-3C9BDC4787E2}" dt="2022-03-01T20:21:39.311" v="25"/>
          <ac:picMkLst>
            <pc:docMk/>
            <pc:sldMk cId="3662607960" sldId="293"/>
            <ac:picMk id="3" creationId="{18805471-6AC3-4B89-A6FC-DE2651B2C54E}"/>
          </ac:picMkLst>
        </pc:picChg>
      </pc:sldChg>
      <pc:sldChg chg="addSp delSp modSp">
        <pc:chgData name="Henry Wang" userId="625bc22b20c0f650" providerId="Windows Live" clId="Web-{D611D859-34F1-4A83-B697-3C9BDC4787E2}" dt="2022-03-01T20:34:58.623" v="84" actId="1076"/>
        <pc:sldMkLst>
          <pc:docMk/>
          <pc:sldMk cId="3429715238" sldId="294"/>
        </pc:sldMkLst>
        <pc:picChg chg="add mod">
          <ac:chgData name="Henry Wang" userId="625bc22b20c0f650" providerId="Windows Live" clId="Web-{D611D859-34F1-4A83-B697-3C9BDC4787E2}" dt="2022-03-01T20:34:58.623" v="84" actId="1076"/>
          <ac:picMkLst>
            <pc:docMk/>
            <pc:sldMk cId="3429715238" sldId="294"/>
            <ac:picMk id="2" creationId="{1854DF01-3BF5-4C76-9AC1-203538C273DE}"/>
          </ac:picMkLst>
        </pc:picChg>
        <pc:picChg chg="del">
          <ac:chgData name="Henry Wang" userId="625bc22b20c0f650" providerId="Windows Live" clId="Web-{D611D859-34F1-4A83-B697-3C9BDC4787E2}" dt="2022-03-01T20:34:45.201" v="79"/>
          <ac:picMkLst>
            <pc:docMk/>
            <pc:sldMk cId="3429715238" sldId="294"/>
            <ac:picMk id="3" creationId="{AE8E112B-A666-45D9-B273-AA81410C3A32}"/>
          </ac:picMkLst>
        </pc:picChg>
      </pc:sldChg>
      <pc:sldChg chg="addSp delSp modSp addAnim delAnim">
        <pc:chgData name="Henry Wang" userId="625bc22b20c0f650" providerId="Windows Live" clId="Web-{D611D859-34F1-4A83-B697-3C9BDC4787E2}" dt="2022-03-01T20:47:23.590" v="144" actId="14100"/>
        <pc:sldMkLst>
          <pc:docMk/>
          <pc:sldMk cId="2194670085" sldId="295"/>
        </pc:sldMkLst>
        <pc:spChg chg="mod">
          <ac:chgData name="Henry Wang" userId="625bc22b20c0f650" providerId="Windows Live" clId="Web-{D611D859-34F1-4A83-B697-3C9BDC4787E2}" dt="2022-03-01T20:35:44.499" v="95" actId="20577"/>
          <ac:spMkLst>
            <pc:docMk/>
            <pc:sldMk cId="2194670085" sldId="295"/>
            <ac:spMk id="11" creationId="{00000000-0000-0000-0000-000000000000}"/>
          </ac:spMkLst>
        </pc:spChg>
        <pc:spChg chg="add del">
          <ac:chgData name="Henry Wang" userId="625bc22b20c0f650" providerId="Windows Live" clId="Web-{D611D859-34F1-4A83-B697-3C9BDC4787E2}" dt="2022-03-01T20:35:19.154" v="90"/>
          <ac:spMkLst>
            <pc:docMk/>
            <pc:sldMk cId="2194670085" sldId="295"/>
            <ac:spMk id="27" creationId="{3A8EC506-B1DA-46A1-B44D-774E68468E13}"/>
          </ac:spMkLst>
        </pc:spChg>
        <pc:spChg chg="add del">
          <ac:chgData name="Henry Wang" userId="625bc22b20c0f650" providerId="Windows Live" clId="Web-{D611D859-34F1-4A83-B697-3C9BDC4787E2}" dt="2022-03-01T20:35:19.154" v="90"/>
          <ac:spMkLst>
            <pc:docMk/>
            <pc:sldMk cId="2194670085" sldId="295"/>
            <ac:spMk id="29" creationId="{BFF30785-305E-45D7-984F-5AA93D3CA561}"/>
          </ac:spMkLst>
        </pc:spChg>
        <pc:spChg chg="add del">
          <ac:chgData name="Henry Wang" userId="625bc22b20c0f650" providerId="Windows Live" clId="Web-{D611D859-34F1-4A83-B697-3C9BDC4787E2}" dt="2022-03-01T20:35:19.154" v="90"/>
          <ac:spMkLst>
            <pc:docMk/>
            <pc:sldMk cId="2194670085" sldId="295"/>
            <ac:spMk id="33" creationId="{CA73784B-AC76-4BAD-93AF-C72D0EDFD715}"/>
          </ac:spMkLst>
        </pc:spChg>
        <pc:spChg chg="add del">
          <ac:chgData name="Henry Wang" userId="625bc22b20c0f650" providerId="Windows Live" clId="Web-{D611D859-34F1-4A83-B697-3C9BDC4787E2}" dt="2022-03-01T20:35:19.139" v="89"/>
          <ac:spMkLst>
            <pc:docMk/>
            <pc:sldMk cId="2194670085" sldId="295"/>
            <ac:spMk id="40" creationId="{8CD2B798-7994-4548-A2BE-4AEF9C1A5FAE}"/>
          </ac:spMkLst>
        </pc:spChg>
        <pc:spChg chg="add del">
          <ac:chgData name="Henry Wang" userId="625bc22b20c0f650" providerId="Windows Live" clId="Web-{D611D859-34F1-4A83-B697-3C9BDC4787E2}" dt="2022-03-01T20:35:19.139" v="89"/>
          <ac:spMkLst>
            <pc:docMk/>
            <pc:sldMk cId="2194670085" sldId="295"/>
            <ac:spMk id="42" creationId="{E6162320-3B67-42BB-AF9D-939326E6489E}"/>
          </ac:spMkLst>
        </pc:spChg>
        <pc:spChg chg="add del">
          <ac:chgData name="Henry Wang" userId="625bc22b20c0f650" providerId="Windows Live" clId="Web-{D611D859-34F1-4A83-B697-3C9BDC4787E2}" dt="2022-03-01T20:35:19.139" v="89"/>
          <ac:spMkLst>
            <pc:docMk/>
            <pc:sldMk cId="2194670085" sldId="295"/>
            <ac:spMk id="46" creationId="{F3D45596-EA0E-4DD4-956D-80389BE0D742}"/>
          </ac:spMkLst>
        </pc:spChg>
        <pc:spChg chg="add">
          <ac:chgData name="Henry Wang" userId="625bc22b20c0f650" providerId="Windows Live" clId="Web-{D611D859-34F1-4A83-B697-3C9BDC4787E2}" dt="2022-03-01T20:35:19.154" v="90"/>
          <ac:spMkLst>
            <pc:docMk/>
            <pc:sldMk cId="2194670085" sldId="295"/>
            <ac:spMk id="50" creationId="{3A8EC506-B1DA-46A1-B44D-774E68468E13}"/>
          </ac:spMkLst>
        </pc:spChg>
        <pc:spChg chg="add">
          <ac:chgData name="Henry Wang" userId="625bc22b20c0f650" providerId="Windows Live" clId="Web-{D611D859-34F1-4A83-B697-3C9BDC4787E2}" dt="2022-03-01T20:35:19.154" v="90"/>
          <ac:spMkLst>
            <pc:docMk/>
            <pc:sldMk cId="2194670085" sldId="295"/>
            <ac:spMk id="51" creationId="{BFF30785-305E-45D7-984F-5AA93D3CA561}"/>
          </ac:spMkLst>
        </pc:spChg>
        <pc:spChg chg="add">
          <ac:chgData name="Henry Wang" userId="625bc22b20c0f650" providerId="Windows Live" clId="Web-{D611D859-34F1-4A83-B697-3C9BDC4787E2}" dt="2022-03-01T20:35:19.154" v="90"/>
          <ac:spMkLst>
            <pc:docMk/>
            <pc:sldMk cId="2194670085" sldId="295"/>
            <ac:spMk id="53" creationId="{C6D18C07-B1F9-42F0-8956-B88FC37A674C}"/>
          </ac:spMkLst>
        </pc:spChg>
        <pc:picChg chg="add mod">
          <ac:chgData name="Henry Wang" userId="625bc22b20c0f650" providerId="Windows Live" clId="Web-{D611D859-34F1-4A83-B697-3C9BDC4787E2}" dt="2022-03-01T20:47:23.590" v="144" actId="14100"/>
          <ac:picMkLst>
            <pc:docMk/>
            <pc:sldMk cId="2194670085" sldId="295"/>
            <ac:picMk id="2" creationId="{D5CA0927-B5A7-46CB-8C61-6BF10CDA3655}"/>
          </ac:picMkLst>
        </pc:picChg>
        <pc:picChg chg="del mod">
          <ac:chgData name="Henry Wang" userId="625bc22b20c0f650" providerId="Windows Live" clId="Web-{D611D859-34F1-4A83-B697-3C9BDC4787E2}" dt="2022-03-01T20:27:19.708" v="73"/>
          <ac:picMkLst>
            <pc:docMk/>
            <pc:sldMk cId="2194670085" sldId="295"/>
            <ac:picMk id="3" creationId="{4851CA06-6917-4345-8F10-B472D5CFC70C}"/>
          </ac:picMkLst>
        </pc:picChg>
        <pc:cxnChg chg="add del">
          <ac:chgData name="Henry Wang" userId="625bc22b20c0f650" providerId="Windows Live" clId="Web-{D611D859-34F1-4A83-B697-3C9BDC4787E2}" dt="2022-03-01T20:35:19.154" v="90"/>
          <ac:cxnSpMkLst>
            <pc:docMk/>
            <pc:sldMk cId="2194670085" sldId="295"/>
            <ac:cxnSpMk id="31" creationId="{15E01FA5-D766-43CA-A83D-E7CF3F04E96F}"/>
          </ac:cxnSpMkLst>
        </pc:cxnChg>
        <pc:cxnChg chg="add del">
          <ac:chgData name="Henry Wang" userId="625bc22b20c0f650" providerId="Windows Live" clId="Web-{D611D859-34F1-4A83-B697-3C9BDC4787E2}" dt="2022-03-01T20:35:19.154" v="90"/>
          <ac:cxnSpMkLst>
            <pc:docMk/>
            <pc:sldMk cId="2194670085" sldId="295"/>
            <ac:cxnSpMk id="35" creationId="{811DCF04-0C7C-44FC-8246-FC8D736B1A71}"/>
          </ac:cxnSpMkLst>
        </pc:cxnChg>
        <pc:cxnChg chg="add del">
          <ac:chgData name="Henry Wang" userId="625bc22b20c0f650" providerId="Windows Live" clId="Web-{D611D859-34F1-4A83-B697-3C9BDC4787E2}" dt="2022-03-01T20:35:19.139" v="89"/>
          <ac:cxnSpMkLst>
            <pc:docMk/>
            <pc:sldMk cId="2194670085" sldId="295"/>
            <ac:cxnSpMk id="44" creationId="{6722E143-84C1-4F95-937C-78B92D2811CF}"/>
          </ac:cxnSpMkLst>
        </pc:cxnChg>
        <pc:cxnChg chg="add del">
          <ac:chgData name="Henry Wang" userId="625bc22b20c0f650" providerId="Windows Live" clId="Web-{D611D859-34F1-4A83-B697-3C9BDC4787E2}" dt="2022-03-01T20:35:19.139" v="89"/>
          <ac:cxnSpMkLst>
            <pc:docMk/>
            <pc:sldMk cId="2194670085" sldId="295"/>
            <ac:cxnSpMk id="48" creationId="{8E6A78A1-C775-42C8-9A7B-6998977BCBEC}"/>
          </ac:cxnSpMkLst>
        </pc:cxnChg>
        <pc:cxnChg chg="add">
          <ac:chgData name="Henry Wang" userId="625bc22b20c0f650" providerId="Windows Live" clId="Web-{D611D859-34F1-4A83-B697-3C9BDC4787E2}" dt="2022-03-01T20:35:19.154" v="90"/>
          <ac:cxnSpMkLst>
            <pc:docMk/>
            <pc:sldMk cId="2194670085" sldId="295"/>
            <ac:cxnSpMk id="52" creationId="{15E01FA5-D766-43CA-A83D-E7CF3F04E96F}"/>
          </ac:cxnSpMkLst>
        </pc:cxnChg>
      </pc:sldChg>
      <pc:sldChg chg="modSp">
        <pc:chgData name="Henry Wang" userId="625bc22b20c0f650" providerId="Windows Live" clId="Web-{D611D859-34F1-4A83-B697-3C9BDC4787E2}" dt="2022-03-01T20:42:24.084" v="141" actId="20577"/>
        <pc:sldMkLst>
          <pc:docMk/>
          <pc:sldMk cId="1712372842" sldId="296"/>
        </pc:sldMkLst>
        <pc:spChg chg="mod">
          <ac:chgData name="Henry Wang" userId="625bc22b20c0f650" providerId="Windows Live" clId="Web-{D611D859-34F1-4A83-B697-3C9BDC4787E2}" dt="2022-03-01T20:42:24.084" v="141" actId="20577"/>
          <ac:spMkLst>
            <pc:docMk/>
            <pc:sldMk cId="1712372842" sldId="296"/>
            <ac:spMk id="13" creationId="{00000000-0000-0000-0000-000000000000}"/>
          </ac:spMkLst>
        </pc:spChg>
      </pc:sldChg>
      <pc:sldChg chg="addSp delSp modSp add ord replId">
        <pc:chgData name="Henry Wang" userId="625bc22b20c0f650" providerId="Windows Live" clId="Web-{D611D859-34F1-4A83-B697-3C9BDC4787E2}" dt="2022-03-01T19:52:16.402" v="18"/>
        <pc:sldMkLst>
          <pc:docMk/>
          <pc:sldMk cId="4154328111" sldId="302"/>
        </pc:sldMkLst>
        <pc:spChg chg="mod">
          <ac:chgData name="Henry Wang" userId="625bc22b20c0f650" providerId="Windows Live" clId="Web-{D611D859-34F1-4A83-B697-3C9BDC4787E2}" dt="2022-03-01T19:52:16.402" v="18"/>
          <ac:spMkLst>
            <pc:docMk/>
            <pc:sldMk cId="4154328111" sldId="302"/>
            <ac:spMk id="11" creationId="{00000000-0000-0000-0000-000000000000}"/>
          </ac:spMkLst>
        </pc:spChg>
        <pc:spChg chg="del">
          <ac:chgData name="Henry Wang" userId="625bc22b20c0f650" providerId="Windows Live" clId="Web-{D611D859-34F1-4A83-B697-3C9BDC4787E2}" dt="2022-03-01T19:52:16.402" v="18"/>
          <ac:spMkLst>
            <pc:docMk/>
            <pc:sldMk cId="4154328111" sldId="302"/>
            <ac:spMk id="20" creationId="{77D7B666-D5E6-48CE-B26A-FB5E5C34AF90}"/>
          </ac:spMkLst>
        </pc:spChg>
        <pc:spChg chg="del">
          <ac:chgData name="Henry Wang" userId="625bc22b20c0f650" providerId="Windows Live" clId="Web-{D611D859-34F1-4A83-B697-3C9BDC4787E2}" dt="2022-03-01T19:52:16.402" v="18"/>
          <ac:spMkLst>
            <pc:docMk/>
            <pc:sldMk cId="4154328111" sldId="302"/>
            <ac:spMk id="22" creationId="{F6EE670A-A41A-44AD-BC1C-2090365EB5B3}"/>
          </ac:spMkLst>
        </pc:spChg>
        <pc:spChg chg="add">
          <ac:chgData name="Henry Wang" userId="625bc22b20c0f650" providerId="Windows Live" clId="Web-{D611D859-34F1-4A83-B697-3C9BDC4787E2}" dt="2022-03-01T19:52:16.402" v="18"/>
          <ac:spMkLst>
            <pc:docMk/>
            <pc:sldMk cId="4154328111" sldId="302"/>
            <ac:spMk id="27" creationId="{3A8EC506-B1DA-46A1-B44D-774E68468E13}"/>
          </ac:spMkLst>
        </pc:spChg>
        <pc:spChg chg="add">
          <ac:chgData name="Henry Wang" userId="625bc22b20c0f650" providerId="Windows Live" clId="Web-{D611D859-34F1-4A83-B697-3C9BDC4787E2}" dt="2022-03-01T19:52:16.402" v="18"/>
          <ac:spMkLst>
            <pc:docMk/>
            <pc:sldMk cId="4154328111" sldId="302"/>
            <ac:spMk id="29" creationId="{BFF30785-305E-45D7-984F-5AA93D3CA561}"/>
          </ac:spMkLst>
        </pc:spChg>
        <pc:spChg chg="add">
          <ac:chgData name="Henry Wang" userId="625bc22b20c0f650" providerId="Windows Live" clId="Web-{D611D859-34F1-4A83-B697-3C9BDC4787E2}" dt="2022-03-01T19:52:16.402" v="18"/>
          <ac:spMkLst>
            <pc:docMk/>
            <pc:sldMk cId="4154328111" sldId="302"/>
            <ac:spMk id="33" creationId="{C6D18C07-B1F9-42F0-8956-B88FC37A674C}"/>
          </ac:spMkLst>
        </pc:spChg>
        <pc:picChg chg="add del mod">
          <ac:chgData name="Henry Wang" userId="625bc22b20c0f650" providerId="Windows Live" clId="Web-{D611D859-34F1-4A83-B697-3C9BDC4787E2}" dt="2022-03-01T19:50:50.431" v="10"/>
          <ac:picMkLst>
            <pc:docMk/>
            <pc:sldMk cId="4154328111" sldId="302"/>
            <ac:picMk id="2" creationId="{97A01ECB-0F29-4D36-A7E0-6257EF12AAAB}"/>
          </ac:picMkLst>
        </pc:picChg>
        <pc:picChg chg="del">
          <ac:chgData name="Henry Wang" userId="625bc22b20c0f650" providerId="Windows Live" clId="Web-{D611D859-34F1-4A83-B697-3C9BDC4787E2}" dt="2022-03-01T19:49:12.148" v="6"/>
          <ac:picMkLst>
            <pc:docMk/>
            <pc:sldMk cId="4154328111" sldId="302"/>
            <ac:picMk id="3" creationId="{AE8E112B-A666-45D9-B273-AA81410C3A32}"/>
          </ac:picMkLst>
        </pc:picChg>
        <pc:picChg chg="add del mod">
          <ac:chgData name="Henry Wang" userId="625bc22b20c0f650" providerId="Windows Live" clId="Web-{D611D859-34F1-4A83-B697-3C9BDC4787E2}" dt="2022-03-01T19:51:43.526" v="12"/>
          <ac:picMkLst>
            <pc:docMk/>
            <pc:sldMk cId="4154328111" sldId="302"/>
            <ac:picMk id="4" creationId="{9768547B-D223-47EC-AC34-CC9C84C9D3CE}"/>
          </ac:picMkLst>
        </pc:picChg>
        <pc:picChg chg="add del mod">
          <ac:chgData name="Henry Wang" userId="625bc22b20c0f650" providerId="Windows Live" clId="Web-{D611D859-34F1-4A83-B697-3C9BDC4787E2}" dt="2022-03-01T19:51:52.245" v="14"/>
          <ac:picMkLst>
            <pc:docMk/>
            <pc:sldMk cId="4154328111" sldId="302"/>
            <ac:picMk id="5" creationId="{24AF7440-7B24-47AD-89EB-97EDC85A09E8}"/>
          </ac:picMkLst>
        </pc:picChg>
        <pc:picChg chg="add mod">
          <ac:chgData name="Henry Wang" userId="625bc22b20c0f650" providerId="Windows Live" clId="Web-{D611D859-34F1-4A83-B697-3C9BDC4787E2}" dt="2022-03-01T19:52:16.402" v="18"/>
          <ac:picMkLst>
            <pc:docMk/>
            <pc:sldMk cId="4154328111" sldId="302"/>
            <ac:picMk id="6" creationId="{44D498D6-D52E-4F59-817B-553F49DEF33D}"/>
          </ac:picMkLst>
        </pc:picChg>
        <pc:cxnChg chg="del">
          <ac:chgData name="Henry Wang" userId="625bc22b20c0f650" providerId="Windows Live" clId="Web-{D611D859-34F1-4A83-B697-3C9BDC4787E2}" dt="2022-03-01T19:52:16.402" v="18"/>
          <ac:cxnSpMkLst>
            <pc:docMk/>
            <pc:sldMk cId="4154328111" sldId="302"/>
            <ac:cxnSpMk id="18" creationId="{B821C225-5C4D-4168-90AF-3D263D72CBA2}"/>
          </ac:cxnSpMkLst>
        </pc:cxnChg>
        <pc:cxnChg chg="add">
          <ac:chgData name="Henry Wang" userId="625bc22b20c0f650" providerId="Windows Live" clId="Web-{D611D859-34F1-4A83-B697-3C9BDC4787E2}" dt="2022-03-01T19:52:16.402" v="18"/>
          <ac:cxnSpMkLst>
            <pc:docMk/>
            <pc:sldMk cId="4154328111" sldId="302"/>
            <ac:cxnSpMk id="31" creationId="{15E01FA5-D766-43CA-A83D-E7CF3F04E96F}"/>
          </ac:cxnSpMkLst>
        </pc:cxnChg>
      </pc:sldChg>
      <pc:sldChg chg="addSp delSp modSp add replId">
        <pc:chgData name="Henry Wang" userId="625bc22b20c0f650" providerId="Windows Live" clId="Web-{D611D859-34F1-4A83-B697-3C9BDC4787E2}" dt="2022-03-01T20:24:05.126" v="63" actId="1076"/>
        <pc:sldMkLst>
          <pc:docMk/>
          <pc:sldMk cId="82640858" sldId="306"/>
        </pc:sldMkLst>
        <pc:spChg chg="mod">
          <ac:chgData name="Henry Wang" userId="625bc22b20c0f650" providerId="Windows Live" clId="Web-{D611D859-34F1-4A83-B697-3C9BDC4787E2}" dt="2022-03-01T20:23:38.485" v="56" actId="20577"/>
          <ac:spMkLst>
            <pc:docMk/>
            <pc:sldMk cId="82640858" sldId="306"/>
            <ac:spMk id="11" creationId="{00000000-0000-0000-0000-000000000000}"/>
          </ac:spMkLst>
        </pc:spChg>
        <pc:picChg chg="add mod">
          <ac:chgData name="Henry Wang" userId="625bc22b20c0f650" providerId="Windows Live" clId="Web-{D611D859-34F1-4A83-B697-3C9BDC4787E2}" dt="2022-03-01T20:24:05.126" v="63" actId="1076"/>
          <ac:picMkLst>
            <pc:docMk/>
            <pc:sldMk cId="82640858" sldId="306"/>
            <ac:picMk id="2" creationId="{22A9DEB2-5D82-4A3A-9235-524C13864389}"/>
          </ac:picMkLst>
        </pc:picChg>
        <pc:picChg chg="del">
          <ac:chgData name="Henry Wang" userId="625bc22b20c0f650" providerId="Windows Live" clId="Web-{D611D859-34F1-4A83-B697-3C9BDC4787E2}" dt="2022-03-01T20:23:45.610" v="57"/>
          <ac:picMkLst>
            <pc:docMk/>
            <pc:sldMk cId="82640858" sldId="306"/>
            <ac:picMk id="3" creationId="{AE8E112B-A666-45D9-B273-AA81410C3A32}"/>
          </ac:picMkLst>
        </pc:picChg>
      </pc:sldChg>
    </pc:docChg>
  </pc:docChgLst>
  <pc:docChgLst>
    <pc:chgData name="Henry Wang" userId="625bc22b20c0f650" providerId="LiveId" clId="{E20452D5-F85C-44A8-8080-30D60A2D4C83}"/>
    <pc:docChg chg="undo redo custSel addSld delSld modSld sldOrd modMainMaster">
      <pc:chgData name="Henry Wang" userId="625bc22b20c0f650" providerId="LiveId" clId="{E20452D5-F85C-44A8-8080-30D60A2D4C83}" dt="2022-02-28T03:34:59.672" v="6465" actId="20577"/>
      <pc:docMkLst>
        <pc:docMk/>
      </pc:docMkLst>
      <pc:sldChg chg="addSp delSp modSp mod setBg">
        <pc:chgData name="Henry Wang" userId="625bc22b20c0f650" providerId="LiveId" clId="{E20452D5-F85C-44A8-8080-30D60A2D4C83}" dt="2022-02-28T03:08:07.289" v="6248" actId="20577"/>
        <pc:sldMkLst>
          <pc:docMk/>
          <pc:sldMk cId="1938527688" sldId="264"/>
        </pc:sldMkLst>
        <pc:spChg chg="del">
          <ac:chgData name="Henry Wang" userId="625bc22b20c0f650" providerId="LiveId" clId="{E20452D5-F85C-44A8-8080-30D60A2D4C83}" dt="2022-02-23T17:38:59.037" v="7" actId="931"/>
          <ac:spMkLst>
            <pc:docMk/>
            <pc:sldMk cId="1938527688" sldId="264"/>
            <ac:spMk id="2" creationId="{00000000-0000-0000-0000-000000000000}"/>
          </ac:spMkLst>
        </pc:spChg>
        <pc:spChg chg="del mod">
          <ac:chgData name="Henry Wang" userId="625bc22b20c0f650" providerId="LiveId" clId="{E20452D5-F85C-44A8-8080-30D60A2D4C83}" dt="2022-02-23T17:38:47.642" v="6" actId="478"/>
          <ac:spMkLst>
            <pc:docMk/>
            <pc:sldMk cId="1938527688" sldId="264"/>
            <ac:spMk id="4" creationId="{00000000-0000-0000-0000-000000000000}"/>
          </ac:spMkLst>
        </pc:spChg>
        <pc:spChg chg="mod">
          <ac:chgData name="Henry Wang" userId="625bc22b20c0f650" providerId="LiveId" clId="{E20452D5-F85C-44A8-8080-30D60A2D4C83}" dt="2022-02-28T03:08:07.289" v="6248" actId="20577"/>
          <ac:spMkLst>
            <pc:docMk/>
            <pc:sldMk cId="1938527688" sldId="264"/>
            <ac:spMk id="5" creationId="{00000000-0000-0000-0000-000000000000}"/>
          </ac:spMkLst>
        </pc:spChg>
        <pc:spChg chg="add del mod">
          <ac:chgData name="Henry Wang" userId="625bc22b20c0f650" providerId="LiveId" clId="{E20452D5-F85C-44A8-8080-30D60A2D4C83}" dt="2022-02-23T17:42:06.677" v="21" actId="931"/>
          <ac:spMkLst>
            <pc:docMk/>
            <pc:sldMk cId="1938527688" sldId="264"/>
            <ac:spMk id="8" creationId="{09843128-4670-4C98-A7DD-3F55054B7FEB}"/>
          </ac:spMkLst>
        </pc:spChg>
        <pc:spChg chg="add del mod">
          <ac:chgData name="Henry Wang" userId="625bc22b20c0f650" providerId="LiveId" clId="{E20452D5-F85C-44A8-8080-30D60A2D4C83}" dt="2022-02-23T17:42:53.604" v="37" actId="931"/>
          <ac:spMkLst>
            <pc:docMk/>
            <pc:sldMk cId="1938527688" sldId="264"/>
            <ac:spMk id="13" creationId="{44357844-090B-4B1C-A265-FC366B7E089C}"/>
          </ac:spMkLst>
        </pc:spChg>
        <pc:spChg chg="add del">
          <ac:chgData name="Henry Wang" userId="625bc22b20c0f650" providerId="LiveId" clId="{E20452D5-F85C-44A8-8080-30D60A2D4C83}" dt="2022-02-23T17:41:58.568" v="20" actId="26606"/>
          <ac:spMkLst>
            <pc:docMk/>
            <pc:sldMk cId="1938527688" sldId="264"/>
            <ac:spMk id="14" creationId="{3A8EC506-B1DA-46A1-B44D-774E68468E13}"/>
          </ac:spMkLst>
        </pc:spChg>
        <pc:spChg chg="add del">
          <ac:chgData name="Henry Wang" userId="625bc22b20c0f650" providerId="LiveId" clId="{E20452D5-F85C-44A8-8080-30D60A2D4C83}" dt="2022-02-23T17:41:58.568" v="20" actId="26606"/>
          <ac:spMkLst>
            <pc:docMk/>
            <pc:sldMk cId="1938527688" sldId="264"/>
            <ac:spMk id="16" creationId="{BFF30785-305E-45D7-984F-5AA93D3CA561}"/>
          </ac:spMkLst>
        </pc:spChg>
        <pc:spChg chg="add del">
          <ac:chgData name="Henry Wang" userId="625bc22b20c0f650" providerId="LiveId" clId="{E20452D5-F85C-44A8-8080-30D60A2D4C83}" dt="2022-02-23T17:41:58.568" v="20" actId="26606"/>
          <ac:spMkLst>
            <pc:docMk/>
            <pc:sldMk cId="1938527688" sldId="264"/>
            <ac:spMk id="20" creationId="{286BE877-8405-42B2-A8E4-BF4224E015EF}"/>
          </ac:spMkLst>
        </pc:spChg>
        <pc:spChg chg="add del">
          <ac:chgData name="Henry Wang" userId="625bc22b20c0f650" providerId="LiveId" clId="{E20452D5-F85C-44A8-8080-30D60A2D4C83}" dt="2022-02-23T17:41:58.568" v="20" actId="26606"/>
          <ac:spMkLst>
            <pc:docMk/>
            <pc:sldMk cId="1938527688" sldId="264"/>
            <ac:spMk id="22" creationId="{4F4916F3-5270-48BF-8D54-7990F611BF30}"/>
          </ac:spMkLst>
        </pc:spChg>
        <pc:spChg chg="add mod">
          <ac:chgData name="Henry Wang" userId="625bc22b20c0f650" providerId="LiveId" clId="{E20452D5-F85C-44A8-8080-30D60A2D4C83}" dt="2022-02-23T17:45:14.534" v="133" actId="20577"/>
          <ac:spMkLst>
            <pc:docMk/>
            <pc:sldMk cId="1938527688" sldId="264"/>
            <ac:spMk id="23" creationId="{5956F458-4E70-4523-B120-D0E4EBAF3945}"/>
          </ac:spMkLst>
        </pc:spChg>
        <pc:picChg chg="add del mod">
          <ac:chgData name="Henry Wang" userId="625bc22b20c0f650" providerId="LiveId" clId="{E20452D5-F85C-44A8-8080-30D60A2D4C83}" dt="2022-02-23T17:39:52.135" v="15" actId="478"/>
          <ac:picMkLst>
            <pc:docMk/>
            <pc:sldMk cId="1938527688" sldId="264"/>
            <ac:picMk id="6" creationId="{084758DA-6E6A-4F51-A425-183E0A578106}"/>
          </ac:picMkLst>
        </pc:picChg>
        <pc:picChg chg="mod">
          <ac:chgData name="Henry Wang" userId="625bc22b20c0f650" providerId="LiveId" clId="{E20452D5-F85C-44A8-8080-30D60A2D4C83}" dt="2022-02-23T17:41:58.568" v="20" actId="26606"/>
          <ac:picMkLst>
            <pc:docMk/>
            <pc:sldMk cId="1938527688" sldId="264"/>
            <ac:picMk id="9" creationId="{00000000-0000-0000-0000-000000000000}"/>
          </ac:picMkLst>
        </pc:picChg>
        <pc:picChg chg="add del mod">
          <ac:chgData name="Henry Wang" userId="625bc22b20c0f650" providerId="LiveId" clId="{E20452D5-F85C-44A8-8080-30D60A2D4C83}" dt="2022-02-23T17:42:12.216" v="25" actId="478"/>
          <ac:picMkLst>
            <pc:docMk/>
            <pc:sldMk cId="1938527688" sldId="264"/>
            <ac:picMk id="11" creationId="{AE28F380-F0AA-43A7-84FF-F37F1E65CD4C}"/>
          </ac:picMkLst>
        </pc:picChg>
        <pc:picChg chg="add del mod">
          <ac:chgData name="Henry Wang" userId="625bc22b20c0f650" providerId="LiveId" clId="{E20452D5-F85C-44A8-8080-30D60A2D4C83}" dt="2022-02-23T17:42:40.363" v="34" actId="931"/>
          <ac:picMkLst>
            <pc:docMk/>
            <pc:sldMk cId="1938527688" sldId="264"/>
            <ac:picMk id="17" creationId="{5409F469-6EFF-4CD9-AC60-AD8DF5E12AEC}"/>
          </ac:picMkLst>
        </pc:picChg>
        <pc:picChg chg="add mod">
          <ac:chgData name="Henry Wang" userId="625bc22b20c0f650" providerId="LiveId" clId="{E20452D5-F85C-44A8-8080-30D60A2D4C83}" dt="2022-02-23T17:43:32.469" v="45" actId="1076"/>
          <ac:picMkLst>
            <pc:docMk/>
            <pc:sldMk cId="1938527688" sldId="264"/>
            <ac:picMk id="21" creationId="{559F8A4D-C2B3-47E4-A913-0562AF4702A1}"/>
          </ac:picMkLst>
        </pc:picChg>
        <pc:cxnChg chg="add del">
          <ac:chgData name="Henry Wang" userId="625bc22b20c0f650" providerId="LiveId" clId="{E20452D5-F85C-44A8-8080-30D60A2D4C83}" dt="2022-02-23T17:41:58.568" v="20" actId="26606"/>
          <ac:cxnSpMkLst>
            <pc:docMk/>
            <pc:sldMk cId="1938527688" sldId="264"/>
            <ac:cxnSpMk id="18" creationId="{15E01FA5-D766-43CA-A83D-E7CF3F04E96F}"/>
          </ac:cxnSpMkLst>
        </pc:cxnChg>
        <pc:cxnChg chg="add del">
          <ac:chgData name="Henry Wang" userId="625bc22b20c0f650" providerId="LiveId" clId="{E20452D5-F85C-44A8-8080-30D60A2D4C83}" dt="2022-02-23T17:41:58.568" v="20" actId="26606"/>
          <ac:cxnSpMkLst>
            <pc:docMk/>
            <pc:sldMk cId="1938527688" sldId="264"/>
            <ac:cxnSpMk id="24" creationId="{F49244C8-BD6D-4309-8235-706CBF26EF67}"/>
          </ac:cxnSpMkLst>
        </pc:cxnChg>
      </pc:sldChg>
      <pc:sldChg chg="addSp delSp modSp mod setBg">
        <pc:chgData name="Henry Wang" userId="625bc22b20c0f650" providerId="LiveId" clId="{E20452D5-F85C-44A8-8080-30D60A2D4C83}" dt="2022-02-23T17:59:02.529" v="136" actId="1076"/>
        <pc:sldMkLst>
          <pc:docMk/>
          <pc:sldMk cId="2422359034" sldId="265"/>
        </pc:sldMkLst>
        <pc:spChg chg="mod">
          <ac:chgData name="Henry Wang" userId="625bc22b20c0f650" providerId="LiveId" clId="{E20452D5-F85C-44A8-8080-30D60A2D4C83}" dt="2022-02-23T17:58:42.568" v="134" actId="26606"/>
          <ac:spMkLst>
            <pc:docMk/>
            <pc:sldMk cId="2422359034" sldId="265"/>
            <ac:spMk id="11" creationId="{00000000-0000-0000-0000-000000000000}"/>
          </ac:spMkLst>
        </pc:spChg>
        <pc:spChg chg="mod">
          <ac:chgData name="Henry Wang" userId="625bc22b20c0f650" providerId="LiveId" clId="{E20452D5-F85C-44A8-8080-30D60A2D4C83}" dt="2022-02-23T17:59:02.529" v="136" actId="1076"/>
          <ac:spMkLst>
            <pc:docMk/>
            <pc:sldMk cId="2422359034" sldId="265"/>
            <ac:spMk id="13" creationId="{00000000-0000-0000-0000-000000000000}"/>
          </ac:spMkLst>
        </pc:spChg>
        <pc:spChg chg="add">
          <ac:chgData name="Henry Wang" userId="625bc22b20c0f650" providerId="LiveId" clId="{E20452D5-F85C-44A8-8080-30D60A2D4C83}" dt="2022-02-23T17:58:42.568" v="134" actId="26606"/>
          <ac:spMkLst>
            <pc:docMk/>
            <pc:sldMk cId="2422359034" sldId="265"/>
            <ac:spMk id="16" creationId="{77D7B666-D5E6-48CE-B26A-FB5E5C34AF90}"/>
          </ac:spMkLst>
        </pc:spChg>
        <pc:spChg chg="add">
          <ac:chgData name="Henry Wang" userId="625bc22b20c0f650" providerId="LiveId" clId="{E20452D5-F85C-44A8-8080-30D60A2D4C83}" dt="2022-02-23T17:58:42.568" v="134" actId="26606"/>
          <ac:spMkLst>
            <pc:docMk/>
            <pc:sldMk cId="2422359034" sldId="265"/>
            <ac:spMk id="17" creationId="{F6EE670A-A41A-44AD-BC1C-2090365EB5B3}"/>
          </ac:spMkLst>
        </pc:spChg>
        <pc:spChg chg="add del">
          <ac:chgData name="Henry Wang" userId="625bc22b20c0f650" providerId="LiveId" clId="{E20452D5-F85C-44A8-8080-30D60A2D4C83}" dt="2022-02-23T17:41:57.501" v="19" actId="26606"/>
          <ac:spMkLst>
            <pc:docMk/>
            <pc:sldMk cId="2422359034" sldId="265"/>
            <ac:spMk id="20" creationId="{77D7B666-D5E6-48CE-B26A-FB5E5C34AF90}"/>
          </ac:spMkLst>
        </pc:spChg>
        <pc:spChg chg="add del">
          <ac:chgData name="Henry Wang" userId="625bc22b20c0f650" providerId="LiveId" clId="{E20452D5-F85C-44A8-8080-30D60A2D4C83}" dt="2022-02-23T17:41:57.501" v="19" actId="26606"/>
          <ac:spMkLst>
            <pc:docMk/>
            <pc:sldMk cId="2422359034" sldId="265"/>
            <ac:spMk id="22" creationId="{F6EE670A-A41A-44AD-BC1C-2090365EB5B3}"/>
          </ac:spMkLst>
        </pc:spChg>
        <pc:cxnChg chg="add">
          <ac:chgData name="Henry Wang" userId="625bc22b20c0f650" providerId="LiveId" clId="{E20452D5-F85C-44A8-8080-30D60A2D4C83}" dt="2022-02-23T17:58:42.568" v="134" actId="26606"/>
          <ac:cxnSpMkLst>
            <pc:docMk/>
            <pc:sldMk cId="2422359034" sldId="265"/>
            <ac:cxnSpMk id="15" creationId="{B821C225-5C4D-4168-90AF-3D263D72CBA2}"/>
          </ac:cxnSpMkLst>
        </pc:cxnChg>
        <pc:cxnChg chg="add del">
          <ac:chgData name="Henry Wang" userId="625bc22b20c0f650" providerId="LiveId" clId="{E20452D5-F85C-44A8-8080-30D60A2D4C83}" dt="2022-02-23T17:41:57.501" v="19" actId="26606"/>
          <ac:cxnSpMkLst>
            <pc:docMk/>
            <pc:sldMk cId="2422359034" sldId="265"/>
            <ac:cxnSpMk id="18" creationId="{B821C225-5C4D-4168-90AF-3D263D72CBA2}"/>
          </ac:cxnSpMkLst>
        </pc:cxnChg>
      </pc:sldChg>
      <pc:sldChg chg="addSp delSp modSp mod setBg">
        <pc:chgData name="Henry Wang" userId="625bc22b20c0f650" providerId="LiveId" clId="{E20452D5-F85C-44A8-8080-30D60A2D4C83}" dt="2022-02-23T18:09:11.069" v="639" actId="1076"/>
        <pc:sldMkLst>
          <pc:docMk/>
          <pc:sldMk cId="485134419" sldId="266"/>
        </pc:sldMkLst>
        <pc:spChg chg="del">
          <ac:chgData name="Henry Wang" userId="625bc22b20c0f650" providerId="LiveId" clId="{E20452D5-F85C-44A8-8080-30D60A2D4C83}" dt="2022-02-23T17:59:36.236" v="138" actId="478"/>
          <ac:spMkLst>
            <pc:docMk/>
            <pc:sldMk cId="485134419" sldId="266"/>
            <ac:spMk id="8" creationId="{00000000-0000-0000-0000-000000000000}"/>
          </ac:spMkLst>
        </pc:spChg>
        <pc:spChg chg="mod">
          <ac:chgData name="Henry Wang" userId="625bc22b20c0f650" providerId="LiveId" clId="{E20452D5-F85C-44A8-8080-30D60A2D4C83}" dt="2022-02-23T18:00:02.014" v="139" actId="26606"/>
          <ac:spMkLst>
            <pc:docMk/>
            <pc:sldMk cId="485134419" sldId="266"/>
            <ac:spMk id="11" creationId="{00000000-0000-0000-0000-000000000000}"/>
          </ac:spMkLst>
        </pc:spChg>
        <pc:spChg chg="mod">
          <ac:chgData name="Henry Wang" userId="625bc22b20c0f650" providerId="LiveId" clId="{E20452D5-F85C-44A8-8080-30D60A2D4C83}" dt="2022-02-23T18:09:11.069" v="639" actId="1076"/>
          <ac:spMkLst>
            <pc:docMk/>
            <pc:sldMk cId="485134419" sldId="266"/>
            <ac:spMk id="13" creationId="{00000000-0000-0000-0000-000000000000}"/>
          </ac:spMkLst>
        </pc:spChg>
        <pc:spChg chg="add">
          <ac:chgData name="Henry Wang" userId="625bc22b20c0f650" providerId="LiveId" clId="{E20452D5-F85C-44A8-8080-30D60A2D4C83}" dt="2022-02-23T18:00:02.014" v="139" actId="26606"/>
          <ac:spMkLst>
            <pc:docMk/>
            <pc:sldMk cId="485134419" sldId="266"/>
            <ac:spMk id="20" creationId="{77D7B666-D5E6-48CE-B26A-FB5E5C34AF90}"/>
          </ac:spMkLst>
        </pc:spChg>
        <pc:spChg chg="add">
          <ac:chgData name="Henry Wang" userId="625bc22b20c0f650" providerId="LiveId" clId="{E20452D5-F85C-44A8-8080-30D60A2D4C83}" dt="2022-02-23T18:00:02.014" v="139" actId="26606"/>
          <ac:spMkLst>
            <pc:docMk/>
            <pc:sldMk cId="485134419" sldId="266"/>
            <ac:spMk id="22" creationId="{F6EE670A-A41A-44AD-BC1C-2090365EB5B3}"/>
          </ac:spMkLst>
        </pc:spChg>
        <pc:cxnChg chg="add">
          <ac:chgData name="Henry Wang" userId="625bc22b20c0f650" providerId="LiveId" clId="{E20452D5-F85C-44A8-8080-30D60A2D4C83}" dt="2022-02-23T18:00:02.014" v="139" actId="26606"/>
          <ac:cxnSpMkLst>
            <pc:docMk/>
            <pc:sldMk cId="485134419" sldId="266"/>
            <ac:cxnSpMk id="18" creationId="{B821C225-5C4D-4168-90AF-3D263D72CBA2}"/>
          </ac:cxnSpMkLst>
        </pc:cxnChg>
      </pc:sldChg>
      <pc:sldChg chg="modSp mod">
        <pc:chgData name="Henry Wang" userId="625bc22b20c0f650" providerId="LiveId" clId="{E20452D5-F85C-44A8-8080-30D60A2D4C83}" dt="2022-02-23T18:53:52.027" v="1197" actId="14100"/>
        <pc:sldMkLst>
          <pc:docMk/>
          <pc:sldMk cId="1177719589" sldId="267"/>
        </pc:sldMkLst>
        <pc:spChg chg="mod">
          <ac:chgData name="Henry Wang" userId="625bc22b20c0f650" providerId="LiveId" clId="{E20452D5-F85C-44A8-8080-30D60A2D4C83}" dt="2022-02-23T17:28:20.852" v="4"/>
          <ac:spMkLst>
            <pc:docMk/>
            <pc:sldMk cId="1177719589" sldId="267"/>
            <ac:spMk id="11" creationId="{00000000-0000-0000-0000-000000000000}"/>
          </ac:spMkLst>
        </pc:spChg>
        <pc:spChg chg="mod">
          <ac:chgData name="Henry Wang" userId="625bc22b20c0f650" providerId="LiveId" clId="{E20452D5-F85C-44A8-8080-30D60A2D4C83}" dt="2022-02-23T18:53:52.027" v="1197" actId="14100"/>
          <ac:spMkLst>
            <pc:docMk/>
            <pc:sldMk cId="1177719589" sldId="267"/>
            <ac:spMk id="13" creationId="{00000000-0000-0000-0000-000000000000}"/>
          </ac:spMkLst>
        </pc:spChg>
      </pc:sldChg>
      <pc:sldChg chg="delSp modSp del mod">
        <pc:chgData name="Henry Wang" userId="625bc22b20c0f650" providerId="LiveId" clId="{E20452D5-F85C-44A8-8080-30D60A2D4C83}" dt="2022-02-23T18:14:23.447" v="680" actId="47"/>
        <pc:sldMkLst>
          <pc:docMk/>
          <pc:sldMk cId="3910445985" sldId="268"/>
        </pc:sldMkLst>
        <pc:spChg chg="del">
          <ac:chgData name="Henry Wang" userId="625bc22b20c0f650" providerId="LiveId" clId="{E20452D5-F85C-44A8-8080-30D60A2D4C83}" dt="2022-02-23T18:14:00.794" v="676" actId="478"/>
          <ac:spMkLst>
            <pc:docMk/>
            <pc:sldMk cId="3910445985" sldId="268"/>
            <ac:spMk id="8" creationId="{00000000-0000-0000-0000-000000000000}"/>
          </ac:spMkLst>
        </pc:spChg>
        <pc:spChg chg="mod">
          <ac:chgData name="Henry Wang" userId="625bc22b20c0f650" providerId="LiveId" clId="{E20452D5-F85C-44A8-8080-30D60A2D4C83}" dt="2022-02-23T17:28:20.852" v="4"/>
          <ac:spMkLst>
            <pc:docMk/>
            <pc:sldMk cId="3910445985" sldId="268"/>
            <ac:spMk id="11" creationId="{00000000-0000-0000-0000-000000000000}"/>
          </ac:spMkLst>
        </pc:spChg>
        <pc:spChg chg="mod">
          <ac:chgData name="Henry Wang" userId="625bc22b20c0f650" providerId="LiveId" clId="{E20452D5-F85C-44A8-8080-30D60A2D4C83}" dt="2022-02-23T18:14:12.875" v="678" actId="21"/>
          <ac:spMkLst>
            <pc:docMk/>
            <pc:sldMk cId="3910445985" sldId="268"/>
            <ac:spMk id="13" creationId="{00000000-0000-0000-0000-000000000000}"/>
          </ac:spMkLst>
        </pc:spChg>
      </pc:sldChg>
      <pc:sldChg chg="modSp">
        <pc:chgData name="Henry Wang" userId="625bc22b20c0f650" providerId="LiveId" clId="{E20452D5-F85C-44A8-8080-30D60A2D4C83}" dt="2022-02-23T17:28:20.852" v="4"/>
        <pc:sldMkLst>
          <pc:docMk/>
          <pc:sldMk cId="2447183972" sldId="269"/>
        </pc:sldMkLst>
        <pc:spChg chg="mod">
          <ac:chgData name="Henry Wang" userId="625bc22b20c0f650" providerId="LiveId" clId="{E20452D5-F85C-44A8-8080-30D60A2D4C83}" dt="2022-02-23T17:28:20.852" v="4"/>
          <ac:spMkLst>
            <pc:docMk/>
            <pc:sldMk cId="2447183972" sldId="269"/>
            <ac:spMk id="11" creationId="{00000000-0000-0000-0000-000000000000}"/>
          </ac:spMkLst>
        </pc:spChg>
      </pc:sldChg>
      <pc:sldChg chg="modSp del">
        <pc:chgData name="Henry Wang" userId="625bc22b20c0f650" providerId="LiveId" clId="{E20452D5-F85C-44A8-8080-30D60A2D4C83}" dt="2022-02-28T01:52:58.047" v="4712" actId="47"/>
        <pc:sldMkLst>
          <pc:docMk/>
          <pc:sldMk cId="2492192229" sldId="270"/>
        </pc:sldMkLst>
        <pc:spChg chg="mod">
          <ac:chgData name="Henry Wang" userId="625bc22b20c0f650" providerId="LiveId" clId="{E20452D5-F85C-44A8-8080-30D60A2D4C83}" dt="2022-02-23T17:28:20.852" v="4"/>
          <ac:spMkLst>
            <pc:docMk/>
            <pc:sldMk cId="2492192229" sldId="270"/>
            <ac:spMk id="11" creationId="{00000000-0000-0000-0000-000000000000}"/>
          </ac:spMkLst>
        </pc:spChg>
      </pc:sldChg>
      <pc:sldChg chg="modSp">
        <pc:chgData name="Henry Wang" userId="625bc22b20c0f650" providerId="LiveId" clId="{E20452D5-F85C-44A8-8080-30D60A2D4C83}" dt="2022-02-23T17:28:20.852" v="4"/>
        <pc:sldMkLst>
          <pc:docMk/>
          <pc:sldMk cId="580118554" sldId="271"/>
        </pc:sldMkLst>
        <pc:spChg chg="mod">
          <ac:chgData name="Henry Wang" userId="625bc22b20c0f650" providerId="LiveId" clId="{E20452D5-F85C-44A8-8080-30D60A2D4C83}" dt="2022-02-23T17:28:20.852" v="4"/>
          <ac:spMkLst>
            <pc:docMk/>
            <pc:sldMk cId="580118554" sldId="271"/>
            <ac:spMk id="11" creationId="{00000000-0000-0000-0000-000000000000}"/>
          </ac:spMkLst>
        </pc:spChg>
      </pc:sldChg>
      <pc:sldChg chg="modSp del ord">
        <pc:chgData name="Henry Wang" userId="625bc22b20c0f650" providerId="LiveId" clId="{E20452D5-F85C-44A8-8080-30D60A2D4C83}" dt="2022-02-28T03:05:04.379" v="6243" actId="47"/>
        <pc:sldMkLst>
          <pc:docMk/>
          <pc:sldMk cId="1704002901" sldId="272"/>
        </pc:sldMkLst>
        <pc:spChg chg="mod">
          <ac:chgData name="Henry Wang" userId="625bc22b20c0f650" providerId="LiveId" clId="{E20452D5-F85C-44A8-8080-30D60A2D4C83}" dt="2022-02-23T17:28:20.852" v="4"/>
          <ac:spMkLst>
            <pc:docMk/>
            <pc:sldMk cId="1704002901" sldId="272"/>
            <ac:spMk id="11" creationId="{00000000-0000-0000-0000-000000000000}"/>
          </ac:spMkLst>
        </pc:spChg>
      </pc:sldChg>
      <pc:sldChg chg="modSp del mod">
        <pc:chgData name="Henry Wang" userId="625bc22b20c0f650" providerId="LiveId" clId="{E20452D5-F85C-44A8-8080-30D60A2D4C83}" dt="2022-02-27T23:49:33.087" v="3977" actId="2696"/>
        <pc:sldMkLst>
          <pc:docMk/>
          <pc:sldMk cId="2888814003" sldId="273"/>
        </pc:sldMkLst>
        <pc:spChg chg="mod">
          <ac:chgData name="Henry Wang" userId="625bc22b20c0f650" providerId="LiveId" clId="{E20452D5-F85C-44A8-8080-30D60A2D4C83}" dt="2022-02-23T17:28:20.852" v="4"/>
          <ac:spMkLst>
            <pc:docMk/>
            <pc:sldMk cId="2888814003" sldId="273"/>
            <ac:spMk id="11" creationId="{00000000-0000-0000-0000-000000000000}"/>
          </ac:spMkLst>
        </pc:spChg>
        <pc:spChg chg="mod">
          <ac:chgData name="Henry Wang" userId="625bc22b20c0f650" providerId="LiveId" clId="{E20452D5-F85C-44A8-8080-30D60A2D4C83}" dt="2022-02-27T23:40:12.921" v="3818" actId="20577"/>
          <ac:spMkLst>
            <pc:docMk/>
            <pc:sldMk cId="2888814003" sldId="273"/>
            <ac:spMk id="13" creationId="{00000000-0000-0000-0000-000000000000}"/>
          </ac:spMkLst>
        </pc:spChg>
      </pc:sldChg>
      <pc:sldChg chg="delSp modSp mod">
        <pc:chgData name="Henry Wang" userId="625bc22b20c0f650" providerId="LiveId" clId="{E20452D5-F85C-44A8-8080-30D60A2D4C83}" dt="2022-02-28T03:06:01.756" v="6246" actId="1076"/>
        <pc:sldMkLst>
          <pc:docMk/>
          <pc:sldMk cId="3171799615" sldId="275"/>
        </pc:sldMkLst>
        <pc:spChg chg="del mod">
          <ac:chgData name="Henry Wang" userId="625bc22b20c0f650" providerId="LiveId" clId="{E20452D5-F85C-44A8-8080-30D60A2D4C83}" dt="2022-02-28T03:05:50.449" v="6245" actId="478"/>
          <ac:spMkLst>
            <pc:docMk/>
            <pc:sldMk cId="3171799615" sldId="275"/>
            <ac:spMk id="11" creationId="{00000000-0000-0000-0000-000000000000}"/>
          </ac:spMkLst>
        </pc:spChg>
        <pc:spChg chg="mod">
          <ac:chgData name="Henry Wang" userId="625bc22b20c0f650" providerId="LiveId" clId="{E20452D5-F85C-44A8-8080-30D60A2D4C83}" dt="2022-02-28T03:06:01.756" v="6246" actId="1076"/>
          <ac:spMkLst>
            <pc:docMk/>
            <pc:sldMk cId="3171799615" sldId="275"/>
            <ac:spMk id="13" creationId="{00000000-0000-0000-0000-000000000000}"/>
          </ac:spMkLst>
        </pc:spChg>
      </pc:sldChg>
      <pc:sldChg chg="modSp add del">
        <pc:chgData name="Henry Wang" userId="625bc22b20c0f650" providerId="LiveId" clId="{E20452D5-F85C-44A8-8080-30D60A2D4C83}" dt="2022-02-28T02:48:12.554" v="5203" actId="47"/>
        <pc:sldMkLst>
          <pc:docMk/>
          <pc:sldMk cId="200959946" sldId="276"/>
        </pc:sldMkLst>
        <pc:spChg chg="mod">
          <ac:chgData name="Henry Wang" userId="625bc22b20c0f650" providerId="LiveId" clId="{E20452D5-F85C-44A8-8080-30D60A2D4C83}" dt="2022-02-23T17:28:20.852" v="4"/>
          <ac:spMkLst>
            <pc:docMk/>
            <pc:sldMk cId="200959946" sldId="276"/>
            <ac:spMk id="11" creationId="{00000000-0000-0000-0000-000000000000}"/>
          </ac:spMkLst>
        </pc:spChg>
      </pc:sldChg>
      <pc:sldChg chg="addSp delSp modSp mod setBg">
        <pc:chgData name="Henry Wang" userId="625bc22b20c0f650" providerId="LiveId" clId="{E20452D5-F85C-44A8-8080-30D60A2D4C83}" dt="2022-02-28T02:20:43.855" v="4895" actId="20577"/>
        <pc:sldMkLst>
          <pc:docMk/>
          <pc:sldMk cId="634237194" sldId="277"/>
        </pc:sldMkLst>
        <pc:spChg chg="del">
          <ac:chgData name="Henry Wang" userId="625bc22b20c0f650" providerId="LiveId" clId="{E20452D5-F85C-44A8-8080-30D60A2D4C83}" dt="2022-02-23T18:09:29.465" v="641" actId="478"/>
          <ac:spMkLst>
            <pc:docMk/>
            <pc:sldMk cId="634237194" sldId="277"/>
            <ac:spMk id="8" creationId="{00000000-0000-0000-0000-000000000000}"/>
          </ac:spMkLst>
        </pc:spChg>
        <pc:spChg chg="mod">
          <ac:chgData name="Henry Wang" userId="625bc22b20c0f650" providerId="LiveId" clId="{E20452D5-F85C-44A8-8080-30D60A2D4C83}" dt="2022-02-23T18:10:32.699" v="647" actId="26606"/>
          <ac:spMkLst>
            <pc:docMk/>
            <pc:sldMk cId="634237194" sldId="277"/>
            <ac:spMk id="11" creationId="{00000000-0000-0000-0000-000000000000}"/>
          </ac:spMkLst>
        </pc:spChg>
        <pc:spChg chg="mod">
          <ac:chgData name="Henry Wang" userId="625bc22b20c0f650" providerId="LiveId" clId="{E20452D5-F85C-44A8-8080-30D60A2D4C83}" dt="2022-02-28T02:20:43.855" v="4895" actId="20577"/>
          <ac:spMkLst>
            <pc:docMk/>
            <pc:sldMk cId="634237194" sldId="277"/>
            <ac:spMk id="13" creationId="{00000000-0000-0000-0000-000000000000}"/>
          </ac:spMkLst>
        </pc:spChg>
        <pc:spChg chg="add">
          <ac:chgData name="Henry Wang" userId="625bc22b20c0f650" providerId="LiveId" clId="{E20452D5-F85C-44A8-8080-30D60A2D4C83}" dt="2022-02-23T18:10:32.699" v="647" actId="26606"/>
          <ac:spMkLst>
            <pc:docMk/>
            <pc:sldMk cId="634237194" sldId="277"/>
            <ac:spMk id="20" creationId="{77D7B666-D5E6-48CE-B26A-FB5E5C34AF90}"/>
          </ac:spMkLst>
        </pc:spChg>
        <pc:spChg chg="add">
          <ac:chgData name="Henry Wang" userId="625bc22b20c0f650" providerId="LiveId" clId="{E20452D5-F85C-44A8-8080-30D60A2D4C83}" dt="2022-02-23T18:10:32.699" v="647" actId="26606"/>
          <ac:spMkLst>
            <pc:docMk/>
            <pc:sldMk cId="634237194" sldId="277"/>
            <ac:spMk id="22" creationId="{F6EE670A-A41A-44AD-BC1C-2090365EB5B3}"/>
          </ac:spMkLst>
        </pc:spChg>
        <pc:cxnChg chg="add">
          <ac:chgData name="Henry Wang" userId="625bc22b20c0f650" providerId="LiveId" clId="{E20452D5-F85C-44A8-8080-30D60A2D4C83}" dt="2022-02-23T18:10:32.699" v="647" actId="26606"/>
          <ac:cxnSpMkLst>
            <pc:docMk/>
            <pc:sldMk cId="634237194" sldId="277"/>
            <ac:cxnSpMk id="18" creationId="{B821C225-5C4D-4168-90AF-3D263D72CBA2}"/>
          </ac:cxnSpMkLst>
        </pc:cxnChg>
      </pc:sldChg>
      <pc:sldChg chg="addSp modSp mod">
        <pc:chgData name="Henry Wang" userId="625bc22b20c0f650" providerId="LiveId" clId="{E20452D5-F85C-44A8-8080-30D60A2D4C83}" dt="2022-02-23T18:53:35.381" v="1196" actId="20577"/>
        <pc:sldMkLst>
          <pc:docMk/>
          <pc:sldMk cId="970839168" sldId="278"/>
        </pc:sldMkLst>
        <pc:spChg chg="add mod">
          <ac:chgData name="Henry Wang" userId="625bc22b20c0f650" providerId="LiveId" clId="{E20452D5-F85C-44A8-8080-30D60A2D4C83}" dt="2022-02-23T18:42:37.886" v="855" actId="1076"/>
          <ac:spMkLst>
            <pc:docMk/>
            <pc:sldMk cId="970839168" sldId="278"/>
            <ac:spMk id="8" creationId="{F7E0DB59-ED7E-4A8D-997E-F9CEBF66AA2C}"/>
          </ac:spMkLst>
        </pc:spChg>
        <pc:spChg chg="mod">
          <ac:chgData name="Henry Wang" userId="625bc22b20c0f650" providerId="LiveId" clId="{E20452D5-F85C-44A8-8080-30D60A2D4C83}" dt="2022-02-23T18:14:07.039" v="677"/>
          <ac:spMkLst>
            <pc:docMk/>
            <pc:sldMk cId="970839168" sldId="278"/>
            <ac:spMk id="11" creationId="{00000000-0000-0000-0000-000000000000}"/>
          </ac:spMkLst>
        </pc:spChg>
        <pc:spChg chg="mod">
          <ac:chgData name="Henry Wang" userId="625bc22b20c0f650" providerId="LiveId" clId="{E20452D5-F85C-44A8-8080-30D60A2D4C83}" dt="2022-02-23T18:53:35.381" v="1196" actId="20577"/>
          <ac:spMkLst>
            <pc:docMk/>
            <pc:sldMk cId="970839168" sldId="278"/>
            <ac:spMk id="13" creationId="{00000000-0000-0000-0000-000000000000}"/>
          </ac:spMkLst>
        </pc:spChg>
      </pc:sldChg>
      <pc:sldChg chg="addSp del delDesignElem">
        <pc:chgData name="Henry Wang" userId="625bc22b20c0f650" providerId="LiveId" clId="{E20452D5-F85C-44A8-8080-30D60A2D4C83}" dt="2022-02-23T18:13:45.454" v="675"/>
        <pc:sldMkLst>
          <pc:docMk/>
          <pc:sldMk cId="1857279118" sldId="278"/>
        </pc:sldMkLst>
        <pc:spChg chg="add">
          <ac:chgData name="Henry Wang" userId="625bc22b20c0f650" providerId="LiveId" clId="{E20452D5-F85C-44A8-8080-30D60A2D4C83}" dt="2022-02-23T18:13:45.454" v="675"/>
          <ac:spMkLst>
            <pc:docMk/>
            <pc:sldMk cId="1857279118" sldId="278"/>
            <ac:spMk id="20" creationId="{77D7B666-D5E6-48CE-B26A-FB5E5C34AF90}"/>
          </ac:spMkLst>
        </pc:spChg>
        <pc:spChg chg="add">
          <ac:chgData name="Henry Wang" userId="625bc22b20c0f650" providerId="LiveId" clId="{E20452D5-F85C-44A8-8080-30D60A2D4C83}" dt="2022-02-23T18:13:45.454" v="675"/>
          <ac:spMkLst>
            <pc:docMk/>
            <pc:sldMk cId="1857279118" sldId="278"/>
            <ac:spMk id="22" creationId="{F6EE670A-A41A-44AD-BC1C-2090365EB5B3}"/>
          </ac:spMkLst>
        </pc:spChg>
        <pc:cxnChg chg="add">
          <ac:chgData name="Henry Wang" userId="625bc22b20c0f650" providerId="LiveId" clId="{E20452D5-F85C-44A8-8080-30D60A2D4C83}" dt="2022-02-23T18:13:45.454" v="675"/>
          <ac:cxnSpMkLst>
            <pc:docMk/>
            <pc:sldMk cId="1857279118" sldId="278"/>
            <ac:cxnSpMk id="18" creationId="{B821C225-5C4D-4168-90AF-3D263D72CBA2}"/>
          </ac:cxnSpMkLst>
        </pc:cxnChg>
      </pc:sldChg>
      <pc:sldChg chg="modSp mod">
        <pc:chgData name="Henry Wang" userId="625bc22b20c0f650" providerId="LiveId" clId="{E20452D5-F85C-44A8-8080-30D60A2D4C83}" dt="2022-02-28T02:27:58.284" v="5135" actId="20577"/>
        <pc:sldMkLst>
          <pc:docMk/>
          <pc:sldMk cId="1442464038" sldId="279"/>
        </pc:sldMkLst>
        <pc:spChg chg="mod">
          <ac:chgData name="Henry Wang" userId="625bc22b20c0f650" providerId="LiveId" clId="{E20452D5-F85C-44A8-8080-30D60A2D4C83}" dt="2022-02-23T19:06:10.724" v="1661" actId="1076"/>
          <ac:spMkLst>
            <pc:docMk/>
            <pc:sldMk cId="1442464038" sldId="279"/>
            <ac:spMk id="8" creationId="{F7E0DB59-ED7E-4A8D-997E-F9CEBF66AA2C}"/>
          </ac:spMkLst>
        </pc:spChg>
        <pc:spChg chg="mod">
          <ac:chgData name="Henry Wang" userId="625bc22b20c0f650" providerId="LiveId" clId="{E20452D5-F85C-44A8-8080-30D60A2D4C83}" dt="2022-02-28T02:27:58.284" v="5135" actId="20577"/>
          <ac:spMkLst>
            <pc:docMk/>
            <pc:sldMk cId="1442464038" sldId="279"/>
            <ac:spMk id="13" creationId="{00000000-0000-0000-0000-000000000000}"/>
          </ac:spMkLst>
        </pc:spChg>
      </pc:sldChg>
      <pc:sldChg chg="modSp mod">
        <pc:chgData name="Henry Wang" userId="625bc22b20c0f650" providerId="LiveId" clId="{E20452D5-F85C-44A8-8080-30D60A2D4C83}" dt="2022-02-23T19:13:51.752" v="2201" actId="1076"/>
        <pc:sldMkLst>
          <pc:docMk/>
          <pc:sldMk cId="3820433962" sldId="280"/>
        </pc:sldMkLst>
        <pc:spChg chg="mod">
          <ac:chgData name="Henry Wang" userId="625bc22b20c0f650" providerId="LiveId" clId="{E20452D5-F85C-44A8-8080-30D60A2D4C83}" dt="2022-02-23T18:55:37.708" v="1271" actId="20577"/>
          <ac:spMkLst>
            <pc:docMk/>
            <pc:sldMk cId="3820433962" sldId="280"/>
            <ac:spMk id="8" creationId="{F7E0DB59-ED7E-4A8D-997E-F9CEBF66AA2C}"/>
          </ac:spMkLst>
        </pc:spChg>
        <pc:spChg chg="mod">
          <ac:chgData name="Henry Wang" userId="625bc22b20c0f650" providerId="LiveId" clId="{E20452D5-F85C-44A8-8080-30D60A2D4C83}" dt="2022-02-23T19:13:51.752" v="2201" actId="1076"/>
          <ac:spMkLst>
            <pc:docMk/>
            <pc:sldMk cId="3820433962" sldId="280"/>
            <ac:spMk id="13" creationId="{00000000-0000-0000-0000-000000000000}"/>
          </ac:spMkLst>
        </pc:spChg>
      </pc:sldChg>
      <pc:sldChg chg="modSp mod">
        <pc:chgData name="Henry Wang" userId="625bc22b20c0f650" providerId="LiveId" clId="{E20452D5-F85C-44A8-8080-30D60A2D4C83}" dt="2022-02-23T19:23:20.048" v="2533" actId="1076"/>
        <pc:sldMkLst>
          <pc:docMk/>
          <pc:sldMk cId="2174388808" sldId="281"/>
        </pc:sldMkLst>
        <pc:spChg chg="mod">
          <ac:chgData name="Henry Wang" userId="625bc22b20c0f650" providerId="LiveId" clId="{E20452D5-F85C-44A8-8080-30D60A2D4C83}" dt="2022-02-23T19:18:44.607" v="2232" actId="20577"/>
          <ac:spMkLst>
            <pc:docMk/>
            <pc:sldMk cId="2174388808" sldId="281"/>
            <ac:spMk id="8" creationId="{F7E0DB59-ED7E-4A8D-997E-F9CEBF66AA2C}"/>
          </ac:spMkLst>
        </pc:spChg>
        <pc:spChg chg="mod">
          <ac:chgData name="Henry Wang" userId="625bc22b20c0f650" providerId="LiveId" clId="{E20452D5-F85C-44A8-8080-30D60A2D4C83}" dt="2022-02-23T19:23:20.048" v="2533" actId="1076"/>
          <ac:spMkLst>
            <pc:docMk/>
            <pc:sldMk cId="2174388808" sldId="281"/>
            <ac:spMk id="13" creationId="{00000000-0000-0000-0000-000000000000}"/>
          </ac:spMkLst>
        </pc:spChg>
      </pc:sldChg>
      <pc:sldChg chg="modSp add mod">
        <pc:chgData name="Henry Wang" userId="625bc22b20c0f650" providerId="LiveId" clId="{E20452D5-F85C-44A8-8080-30D60A2D4C83}" dt="2022-02-27T22:43:37.791" v="3214" actId="20577"/>
        <pc:sldMkLst>
          <pc:docMk/>
          <pc:sldMk cId="730721433" sldId="282"/>
        </pc:sldMkLst>
        <pc:spChg chg="mod">
          <ac:chgData name="Henry Wang" userId="625bc22b20c0f650" providerId="LiveId" clId="{E20452D5-F85C-44A8-8080-30D60A2D4C83}" dt="2022-02-27T22:19:51.012" v="2588" actId="14100"/>
          <ac:spMkLst>
            <pc:docMk/>
            <pc:sldMk cId="730721433" sldId="282"/>
            <ac:spMk id="8" creationId="{F7E0DB59-ED7E-4A8D-997E-F9CEBF66AA2C}"/>
          </ac:spMkLst>
        </pc:spChg>
        <pc:spChg chg="mod">
          <ac:chgData name="Henry Wang" userId="625bc22b20c0f650" providerId="LiveId" clId="{E20452D5-F85C-44A8-8080-30D60A2D4C83}" dt="2022-02-27T22:43:37.791" v="3214" actId="20577"/>
          <ac:spMkLst>
            <pc:docMk/>
            <pc:sldMk cId="730721433" sldId="282"/>
            <ac:spMk id="13" creationId="{00000000-0000-0000-0000-000000000000}"/>
          </ac:spMkLst>
        </pc:spChg>
      </pc:sldChg>
      <pc:sldChg chg="modSp add mod">
        <pc:chgData name="Henry Wang" userId="625bc22b20c0f650" providerId="LiveId" clId="{E20452D5-F85C-44A8-8080-30D60A2D4C83}" dt="2022-02-27T23:02:22.431" v="3817" actId="20577"/>
        <pc:sldMkLst>
          <pc:docMk/>
          <pc:sldMk cId="636536320" sldId="283"/>
        </pc:sldMkLst>
        <pc:spChg chg="mod">
          <ac:chgData name="Henry Wang" userId="625bc22b20c0f650" providerId="LiveId" clId="{E20452D5-F85C-44A8-8080-30D60A2D4C83}" dt="2022-02-27T23:02:22.431" v="3817" actId="20577"/>
          <ac:spMkLst>
            <pc:docMk/>
            <pc:sldMk cId="636536320" sldId="283"/>
            <ac:spMk id="8" creationId="{F7E0DB59-ED7E-4A8D-997E-F9CEBF66AA2C}"/>
          </ac:spMkLst>
        </pc:spChg>
        <pc:spChg chg="mod">
          <ac:chgData name="Henry Wang" userId="625bc22b20c0f650" providerId="LiveId" clId="{E20452D5-F85C-44A8-8080-30D60A2D4C83}" dt="2022-02-27T23:00:53.968" v="3800" actId="1076"/>
          <ac:spMkLst>
            <pc:docMk/>
            <pc:sldMk cId="636536320" sldId="283"/>
            <ac:spMk id="13" creationId="{00000000-0000-0000-0000-000000000000}"/>
          </ac:spMkLst>
        </pc:spChg>
      </pc:sldChg>
      <pc:sldChg chg="delSp modSp add mod ord">
        <pc:chgData name="Henry Wang" userId="625bc22b20c0f650" providerId="LiveId" clId="{E20452D5-F85C-44A8-8080-30D60A2D4C83}" dt="2022-02-27T23:54:54.858" v="3978" actId="20577"/>
        <pc:sldMkLst>
          <pc:docMk/>
          <pc:sldMk cId="2473508802" sldId="284"/>
        </pc:sldMkLst>
        <pc:spChg chg="del mod">
          <ac:chgData name="Henry Wang" userId="625bc22b20c0f650" providerId="LiveId" clId="{E20452D5-F85C-44A8-8080-30D60A2D4C83}" dt="2022-02-27T23:42:04.274" v="3848" actId="478"/>
          <ac:spMkLst>
            <pc:docMk/>
            <pc:sldMk cId="2473508802" sldId="284"/>
            <ac:spMk id="8" creationId="{F7E0DB59-ED7E-4A8D-997E-F9CEBF66AA2C}"/>
          </ac:spMkLst>
        </pc:spChg>
        <pc:spChg chg="mod">
          <ac:chgData name="Henry Wang" userId="625bc22b20c0f650" providerId="LiveId" clId="{E20452D5-F85C-44A8-8080-30D60A2D4C83}" dt="2022-02-27T23:41:57.667" v="3846" actId="14100"/>
          <ac:spMkLst>
            <pc:docMk/>
            <pc:sldMk cId="2473508802" sldId="284"/>
            <ac:spMk id="11" creationId="{00000000-0000-0000-0000-000000000000}"/>
          </ac:spMkLst>
        </pc:spChg>
        <pc:spChg chg="mod">
          <ac:chgData name="Henry Wang" userId="625bc22b20c0f650" providerId="LiveId" clId="{E20452D5-F85C-44A8-8080-30D60A2D4C83}" dt="2022-02-27T23:54:54.858" v="3978" actId="20577"/>
          <ac:spMkLst>
            <pc:docMk/>
            <pc:sldMk cId="2473508802" sldId="284"/>
            <ac:spMk id="13" creationId="{00000000-0000-0000-0000-000000000000}"/>
          </ac:spMkLst>
        </pc:spChg>
      </pc:sldChg>
      <pc:sldChg chg="modSp add del mod ord">
        <pc:chgData name="Henry Wang" userId="625bc22b20c0f650" providerId="LiveId" clId="{E20452D5-F85C-44A8-8080-30D60A2D4C83}" dt="2022-02-28T02:49:31.062" v="5205" actId="47"/>
        <pc:sldMkLst>
          <pc:docMk/>
          <pc:sldMk cId="1734959206" sldId="285"/>
        </pc:sldMkLst>
        <pc:spChg chg="mod">
          <ac:chgData name="Henry Wang" userId="625bc22b20c0f650" providerId="LiveId" clId="{E20452D5-F85C-44A8-8080-30D60A2D4C83}" dt="2022-02-28T00:05:14.709" v="4012" actId="20577"/>
          <ac:spMkLst>
            <pc:docMk/>
            <pc:sldMk cId="1734959206" sldId="285"/>
            <ac:spMk id="11" creationId="{00000000-0000-0000-0000-000000000000}"/>
          </ac:spMkLst>
        </pc:spChg>
        <pc:spChg chg="mod">
          <ac:chgData name="Henry Wang" userId="625bc22b20c0f650" providerId="LiveId" clId="{E20452D5-F85C-44A8-8080-30D60A2D4C83}" dt="2022-02-28T00:05:32.339" v="4013" actId="20577"/>
          <ac:spMkLst>
            <pc:docMk/>
            <pc:sldMk cId="1734959206" sldId="285"/>
            <ac:spMk id="13" creationId="{00000000-0000-0000-0000-000000000000}"/>
          </ac:spMkLst>
        </pc:spChg>
      </pc:sldChg>
      <pc:sldChg chg="modSp add mod ord">
        <pc:chgData name="Henry Wang" userId="625bc22b20c0f650" providerId="LiveId" clId="{E20452D5-F85C-44A8-8080-30D60A2D4C83}" dt="2022-02-28T02:47:22.943" v="5202" actId="20577"/>
        <pc:sldMkLst>
          <pc:docMk/>
          <pc:sldMk cId="4218590226" sldId="286"/>
        </pc:sldMkLst>
        <pc:spChg chg="mod">
          <ac:chgData name="Henry Wang" userId="625bc22b20c0f650" providerId="LiveId" clId="{E20452D5-F85C-44A8-8080-30D60A2D4C83}" dt="2022-02-28T02:47:22.943" v="5202" actId="20577"/>
          <ac:spMkLst>
            <pc:docMk/>
            <pc:sldMk cId="4218590226" sldId="286"/>
            <ac:spMk id="11" creationId="{00000000-0000-0000-0000-000000000000}"/>
          </ac:spMkLst>
        </pc:spChg>
        <pc:spChg chg="mod">
          <ac:chgData name="Henry Wang" userId="625bc22b20c0f650" providerId="LiveId" clId="{E20452D5-F85C-44A8-8080-30D60A2D4C83}" dt="2022-02-28T00:44:17.532" v="4389" actId="14100"/>
          <ac:spMkLst>
            <pc:docMk/>
            <pc:sldMk cId="4218590226" sldId="286"/>
            <ac:spMk id="13" creationId="{00000000-0000-0000-0000-000000000000}"/>
          </ac:spMkLst>
        </pc:spChg>
      </pc:sldChg>
      <pc:sldChg chg="modSp add mod">
        <pc:chgData name="Henry Wang" userId="625bc22b20c0f650" providerId="LiveId" clId="{E20452D5-F85C-44A8-8080-30D60A2D4C83}" dt="2022-02-28T03:34:59.672" v="6465" actId="20577"/>
        <pc:sldMkLst>
          <pc:docMk/>
          <pc:sldMk cId="553571833" sldId="287"/>
        </pc:sldMkLst>
        <pc:spChg chg="mod">
          <ac:chgData name="Henry Wang" userId="625bc22b20c0f650" providerId="LiveId" clId="{E20452D5-F85C-44A8-8080-30D60A2D4C83}" dt="2022-02-28T00:49:36.947" v="4443" actId="14100"/>
          <ac:spMkLst>
            <pc:docMk/>
            <pc:sldMk cId="553571833" sldId="287"/>
            <ac:spMk id="11" creationId="{00000000-0000-0000-0000-000000000000}"/>
          </ac:spMkLst>
        </pc:spChg>
        <pc:spChg chg="mod">
          <ac:chgData name="Henry Wang" userId="625bc22b20c0f650" providerId="LiveId" clId="{E20452D5-F85C-44A8-8080-30D60A2D4C83}" dt="2022-02-28T03:34:59.672" v="6465" actId="20577"/>
          <ac:spMkLst>
            <pc:docMk/>
            <pc:sldMk cId="553571833" sldId="287"/>
            <ac:spMk id="13" creationId="{00000000-0000-0000-0000-000000000000}"/>
          </ac:spMkLst>
        </pc:spChg>
      </pc:sldChg>
      <pc:sldChg chg="addSp delSp modSp add mod ord">
        <pc:chgData name="Henry Wang" userId="625bc22b20c0f650" providerId="LiveId" clId="{E20452D5-F85C-44A8-8080-30D60A2D4C83}" dt="2022-02-28T01:50:42.468" v="4664" actId="1076"/>
        <pc:sldMkLst>
          <pc:docMk/>
          <pc:sldMk cId="2891109061" sldId="288"/>
        </pc:sldMkLst>
        <pc:spChg chg="mod">
          <ac:chgData name="Henry Wang" userId="625bc22b20c0f650" providerId="LiveId" clId="{E20452D5-F85C-44A8-8080-30D60A2D4C83}" dt="2022-02-28T01:50:42.468" v="4664" actId="1076"/>
          <ac:spMkLst>
            <pc:docMk/>
            <pc:sldMk cId="2891109061" sldId="288"/>
            <ac:spMk id="11" creationId="{00000000-0000-0000-0000-000000000000}"/>
          </ac:spMkLst>
        </pc:spChg>
        <pc:spChg chg="del">
          <ac:chgData name="Henry Wang" userId="625bc22b20c0f650" providerId="LiveId" clId="{E20452D5-F85C-44A8-8080-30D60A2D4C83}" dt="2022-02-28T01:28:24.718" v="4493" actId="478"/>
          <ac:spMkLst>
            <pc:docMk/>
            <pc:sldMk cId="2891109061" sldId="288"/>
            <ac:spMk id="13" creationId="{00000000-0000-0000-0000-000000000000}"/>
          </ac:spMkLst>
        </pc:spChg>
        <pc:picChg chg="add del mod modCrop">
          <ac:chgData name="Henry Wang" userId="625bc22b20c0f650" providerId="LiveId" clId="{E20452D5-F85C-44A8-8080-30D60A2D4C83}" dt="2022-02-28T01:29:56.304" v="4503" actId="1076"/>
          <ac:picMkLst>
            <pc:docMk/>
            <pc:sldMk cId="2891109061" sldId="288"/>
            <ac:picMk id="3" creationId="{781E08BA-3D34-47FE-AD60-93BA96CCC49C}"/>
          </ac:picMkLst>
        </pc:picChg>
        <pc:picChg chg="add mod modCrop">
          <ac:chgData name="Henry Wang" userId="625bc22b20c0f650" providerId="LiveId" clId="{E20452D5-F85C-44A8-8080-30D60A2D4C83}" dt="2022-02-28T01:40:33.067" v="4552" actId="1076"/>
          <ac:picMkLst>
            <pc:docMk/>
            <pc:sldMk cId="2891109061" sldId="288"/>
            <ac:picMk id="5" creationId="{D361CBA6-4DAD-41E2-ABEB-9A9BA24D31F7}"/>
          </ac:picMkLst>
        </pc:picChg>
        <pc:picChg chg="add mod">
          <ac:chgData name="Henry Wang" userId="625bc22b20c0f650" providerId="LiveId" clId="{E20452D5-F85C-44A8-8080-30D60A2D4C83}" dt="2022-02-28T01:40:46.060" v="4555" actId="1076"/>
          <ac:picMkLst>
            <pc:docMk/>
            <pc:sldMk cId="2891109061" sldId="288"/>
            <ac:picMk id="6" creationId="{EC4AA35B-2FB0-4853-A1C9-279043AB79B6}"/>
          </ac:picMkLst>
        </pc:picChg>
      </pc:sldChg>
      <pc:sldChg chg="addSp delSp modSp add mod ord">
        <pc:chgData name="Henry Wang" userId="625bc22b20c0f650" providerId="LiveId" clId="{E20452D5-F85C-44A8-8080-30D60A2D4C83}" dt="2022-02-28T01:50:08.048" v="4637" actId="14100"/>
        <pc:sldMkLst>
          <pc:docMk/>
          <pc:sldMk cId="1331126751" sldId="289"/>
        </pc:sldMkLst>
        <pc:spChg chg="mod">
          <ac:chgData name="Henry Wang" userId="625bc22b20c0f650" providerId="LiveId" clId="{E20452D5-F85C-44A8-8080-30D60A2D4C83}" dt="2022-02-28T01:50:08.048" v="4637" actId="14100"/>
          <ac:spMkLst>
            <pc:docMk/>
            <pc:sldMk cId="1331126751" sldId="289"/>
            <ac:spMk id="11" creationId="{00000000-0000-0000-0000-000000000000}"/>
          </ac:spMkLst>
        </pc:spChg>
        <pc:picChg chg="del">
          <ac:chgData name="Henry Wang" userId="625bc22b20c0f650" providerId="LiveId" clId="{E20452D5-F85C-44A8-8080-30D60A2D4C83}" dt="2022-02-28T01:31:22.638" v="4510" actId="478"/>
          <ac:picMkLst>
            <pc:docMk/>
            <pc:sldMk cId="1331126751" sldId="289"/>
            <ac:picMk id="3" creationId="{781E08BA-3D34-47FE-AD60-93BA96CCC49C}"/>
          </ac:picMkLst>
        </pc:picChg>
        <pc:picChg chg="add del mod ord">
          <ac:chgData name="Henry Wang" userId="625bc22b20c0f650" providerId="LiveId" clId="{E20452D5-F85C-44A8-8080-30D60A2D4C83}" dt="2022-02-28T01:40:36.135" v="4553" actId="21"/>
          <ac:picMkLst>
            <pc:docMk/>
            <pc:sldMk cId="1331126751" sldId="289"/>
            <ac:picMk id="4" creationId="{8BFF2C7E-8951-4EAE-86AF-43D80369D494}"/>
          </ac:picMkLst>
        </pc:picChg>
        <pc:picChg chg="del">
          <ac:chgData name="Henry Wang" userId="625bc22b20c0f650" providerId="LiveId" clId="{E20452D5-F85C-44A8-8080-30D60A2D4C83}" dt="2022-02-28T01:31:23.843" v="4511" actId="478"/>
          <ac:picMkLst>
            <pc:docMk/>
            <pc:sldMk cId="1331126751" sldId="289"/>
            <ac:picMk id="5" creationId="{D361CBA6-4DAD-41E2-ABEB-9A9BA24D31F7}"/>
          </ac:picMkLst>
        </pc:picChg>
        <pc:picChg chg="add mod modCrop">
          <ac:chgData name="Henry Wang" userId="625bc22b20c0f650" providerId="LiveId" clId="{E20452D5-F85C-44A8-8080-30D60A2D4C83}" dt="2022-02-28T01:41:52.778" v="4566" actId="1076"/>
          <ac:picMkLst>
            <pc:docMk/>
            <pc:sldMk cId="1331126751" sldId="289"/>
            <ac:picMk id="7" creationId="{C9E8614B-181F-4DDB-A8E9-85F8A3497727}"/>
          </ac:picMkLst>
        </pc:picChg>
        <pc:picChg chg="add mod">
          <ac:chgData name="Henry Wang" userId="625bc22b20c0f650" providerId="LiveId" clId="{E20452D5-F85C-44A8-8080-30D60A2D4C83}" dt="2022-02-28T01:42:13.321" v="4568" actId="1076"/>
          <ac:picMkLst>
            <pc:docMk/>
            <pc:sldMk cId="1331126751" sldId="289"/>
            <ac:picMk id="8" creationId="{0050A7CE-D572-4AB1-9F58-034917DCCA32}"/>
          </ac:picMkLst>
        </pc:picChg>
      </pc:sldChg>
      <pc:sldChg chg="addSp delSp modSp add mod">
        <pc:chgData name="Henry Wang" userId="625bc22b20c0f650" providerId="LiveId" clId="{E20452D5-F85C-44A8-8080-30D60A2D4C83}" dt="2022-02-28T01:51:07.558" v="4676" actId="255"/>
        <pc:sldMkLst>
          <pc:docMk/>
          <pc:sldMk cId="550973472" sldId="290"/>
        </pc:sldMkLst>
        <pc:spChg chg="mod">
          <ac:chgData name="Henry Wang" userId="625bc22b20c0f650" providerId="LiveId" clId="{E20452D5-F85C-44A8-8080-30D60A2D4C83}" dt="2022-02-28T01:51:07.558" v="4676" actId="255"/>
          <ac:spMkLst>
            <pc:docMk/>
            <pc:sldMk cId="550973472" sldId="290"/>
            <ac:spMk id="11" creationId="{00000000-0000-0000-0000-000000000000}"/>
          </ac:spMkLst>
        </pc:spChg>
        <pc:picChg chg="add mod">
          <ac:chgData name="Henry Wang" userId="625bc22b20c0f650" providerId="LiveId" clId="{E20452D5-F85C-44A8-8080-30D60A2D4C83}" dt="2022-02-28T01:44:37.851" v="4584" actId="1076"/>
          <ac:picMkLst>
            <pc:docMk/>
            <pc:sldMk cId="550973472" sldId="290"/>
            <ac:picMk id="3" creationId="{DCCC78CF-4D8B-4154-B847-340DD0965A03}"/>
          </ac:picMkLst>
        </pc:picChg>
        <pc:picChg chg="del">
          <ac:chgData name="Henry Wang" userId="625bc22b20c0f650" providerId="LiveId" clId="{E20452D5-F85C-44A8-8080-30D60A2D4C83}" dt="2022-02-28T01:34:13.510" v="4528" actId="478"/>
          <ac:picMkLst>
            <pc:docMk/>
            <pc:sldMk cId="550973472" sldId="290"/>
            <ac:picMk id="4" creationId="{8BFF2C7E-8951-4EAE-86AF-43D80369D494}"/>
          </ac:picMkLst>
        </pc:picChg>
        <pc:picChg chg="add del mod modCrop">
          <ac:chgData name="Henry Wang" userId="625bc22b20c0f650" providerId="LiveId" clId="{E20452D5-F85C-44A8-8080-30D60A2D4C83}" dt="2022-02-28T01:41:09.770" v="4558" actId="21"/>
          <ac:picMkLst>
            <pc:docMk/>
            <pc:sldMk cId="550973472" sldId="290"/>
            <ac:picMk id="6" creationId="{ABF248BA-6D81-4DCE-B7DC-CAC57C606AE4}"/>
          </ac:picMkLst>
        </pc:picChg>
        <pc:picChg chg="del">
          <ac:chgData name="Henry Wang" userId="625bc22b20c0f650" providerId="LiveId" clId="{E20452D5-F85C-44A8-8080-30D60A2D4C83}" dt="2022-02-28T01:34:14.468" v="4529" actId="478"/>
          <ac:picMkLst>
            <pc:docMk/>
            <pc:sldMk cId="550973472" sldId="290"/>
            <ac:picMk id="7" creationId="{C9E8614B-181F-4DDB-A8E9-85F8A3497727}"/>
          </ac:picMkLst>
        </pc:picChg>
      </pc:sldChg>
      <pc:sldChg chg="addSp delSp modSp add mod ord">
        <pc:chgData name="Henry Wang" userId="625bc22b20c0f650" providerId="LiveId" clId="{E20452D5-F85C-44A8-8080-30D60A2D4C83}" dt="2022-02-28T01:50:19.088" v="4644" actId="20577"/>
        <pc:sldMkLst>
          <pc:docMk/>
          <pc:sldMk cId="1297826785" sldId="291"/>
        </pc:sldMkLst>
        <pc:spChg chg="mod">
          <ac:chgData name="Henry Wang" userId="625bc22b20c0f650" providerId="LiveId" clId="{E20452D5-F85C-44A8-8080-30D60A2D4C83}" dt="2022-02-28T01:50:19.088" v="4644" actId="20577"/>
          <ac:spMkLst>
            <pc:docMk/>
            <pc:sldMk cId="1297826785" sldId="291"/>
            <ac:spMk id="11" creationId="{00000000-0000-0000-0000-000000000000}"/>
          </ac:spMkLst>
        </pc:spChg>
        <pc:picChg chg="del">
          <ac:chgData name="Henry Wang" userId="625bc22b20c0f650" providerId="LiveId" clId="{E20452D5-F85C-44A8-8080-30D60A2D4C83}" dt="2022-02-28T01:36:33.172" v="4548" actId="478"/>
          <ac:picMkLst>
            <pc:docMk/>
            <pc:sldMk cId="1297826785" sldId="291"/>
            <ac:picMk id="3" creationId="{DCCC78CF-4D8B-4154-B847-340DD0965A03}"/>
          </ac:picMkLst>
        </pc:picChg>
        <pc:picChg chg="add mod">
          <ac:chgData name="Henry Wang" userId="625bc22b20c0f650" providerId="LiveId" clId="{E20452D5-F85C-44A8-8080-30D60A2D4C83}" dt="2022-02-28T01:44:10.822" v="4582" actId="1076"/>
          <ac:picMkLst>
            <pc:docMk/>
            <pc:sldMk cId="1297826785" sldId="291"/>
            <ac:picMk id="4" creationId="{B05DFC8F-9E5E-4531-9787-5421BDB6B843}"/>
          </ac:picMkLst>
        </pc:picChg>
        <pc:picChg chg="del">
          <ac:chgData name="Henry Wang" userId="625bc22b20c0f650" providerId="LiveId" clId="{E20452D5-F85C-44A8-8080-30D60A2D4C83}" dt="2022-02-28T01:36:34.714" v="4549" actId="478"/>
          <ac:picMkLst>
            <pc:docMk/>
            <pc:sldMk cId="1297826785" sldId="291"/>
            <ac:picMk id="6" creationId="{ABF248BA-6D81-4DCE-B7DC-CAC57C606AE4}"/>
          </ac:picMkLst>
        </pc:picChg>
      </pc:sldChg>
      <pc:sldChg chg="addSp modSp add mod">
        <pc:chgData name="Henry Wang" userId="625bc22b20c0f650" providerId="LiveId" clId="{E20452D5-F85C-44A8-8080-30D60A2D4C83}" dt="2022-02-28T01:51:27.724" v="4690" actId="313"/>
        <pc:sldMkLst>
          <pc:docMk/>
          <pc:sldMk cId="1821981913" sldId="292"/>
        </pc:sldMkLst>
        <pc:spChg chg="mod">
          <ac:chgData name="Henry Wang" userId="625bc22b20c0f650" providerId="LiveId" clId="{E20452D5-F85C-44A8-8080-30D60A2D4C83}" dt="2022-02-28T01:51:27.724" v="4690" actId="313"/>
          <ac:spMkLst>
            <pc:docMk/>
            <pc:sldMk cId="1821981913" sldId="292"/>
            <ac:spMk id="11" creationId="{00000000-0000-0000-0000-000000000000}"/>
          </ac:spMkLst>
        </pc:spChg>
        <pc:picChg chg="add mod">
          <ac:chgData name="Henry Wang" userId="625bc22b20c0f650" providerId="LiveId" clId="{E20452D5-F85C-44A8-8080-30D60A2D4C83}" dt="2022-02-28T01:47:32.295" v="4612" actId="1076"/>
          <ac:picMkLst>
            <pc:docMk/>
            <pc:sldMk cId="1821981913" sldId="292"/>
            <ac:picMk id="3" creationId="{A710E959-9BD3-456B-9583-37C0BC70946C}"/>
          </ac:picMkLst>
        </pc:picChg>
      </pc:sldChg>
      <pc:sldChg chg="addSp modSp add mod">
        <pc:chgData name="Henry Wang" userId="625bc22b20c0f650" providerId="LiveId" clId="{E20452D5-F85C-44A8-8080-30D60A2D4C83}" dt="2022-02-28T01:52:04.002" v="4700" actId="255"/>
        <pc:sldMkLst>
          <pc:docMk/>
          <pc:sldMk cId="3662607960" sldId="293"/>
        </pc:sldMkLst>
        <pc:spChg chg="mod">
          <ac:chgData name="Henry Wang" userId="625bc22b20c0f650" providerId="LiveId" clId="{E20452D5-F85C-44A8-8080-30D60A2D4C83}" dt="2022-02-28T01:52:04.002" v="4700" actId="255"/>
          <ac:spMkLst>
            <pc:docMk/>
            <pc:sldMk cId="3662607960" sldId="293"/>
            <ac:spMk id="11" creationId="{00000000-0000-0000-0000-000000000000}"/>
          </ac:spMkLst>
        </pc:spChg>
        <pc:picChg chg="add mod modCrop">
          <ac:chgData name="Henry Wang" userId="625bc22b20c0f650" providerId="LiveId" clId="{E20452D5-F85C-44A8-8080-30D60A2D4C83}" dt="2022-02-28T01:47:39.636" v="4614" actId="1076"/>
          <ac:picMkLst>
            <pc:docMk/>
            <pc:sldMk cId="3662607960" sldId="293"/>
            <ac:picMk id="3" creationId="{18805471-6AC3-4B89-A6FC-DE2651B2C54E}"/>
          </ac:picMkLst>
        </pc:picChg>
      </pc:sldChg>
      <pc:sldChg chg="addSp modSp add mod">
        <pc:chgData name="Henry Wang" userId="625bc22b20c0f650" providerId="LiveId" clId="{E20452D5-F85C-44A8-8080-30D60A2D4C83}" dt="2022-02-28T01:52:19.720" v="4711" actId="255"/>
        <pc:sldMkLst>
          <pc:docMk/>
          <pc:sldMk cId="3429715238" sldId="294"/>
        </pc:sldMkLst>
        <pc:spChg chg="mod">
          <ac:chgData name="Henry Wang" userId="625bc22b20c0f650" providerId="LiveId" clId="{E20452D5-F85C-44A8-8080-30D60A2D4C83}" dt="2022-02-28T01:52:19.720" v="4711" actId="255"/>
          <ac:spMkLst>
            <pc:docMk/>
            <pc:sldMk cId="3429715238" sldId="294"/>
            <ac:spMk id="11" creationId="{00000000-0000-0000-0000-000000000000}"/>
          </ac:spMkLst>
        </pc:spChg>
        <pc:picChg chg="add mod modCrop">
          <ac:chgData name="Henry Wang" userId="625bc22b20c0f650" providerId="LiveId" clId="{E20452D5-F85C-44A8-8080-30D60A2D4C83}" dt="2022-02-28T01:47:02.713" v="4610" actId="1076"/>
          <ac:picMkLst>
            <pc:docMk/>
            <pc:sldMk cId="3429715238" sldId="294"/>
            <ac:picMk id="3" creationId="{AE8E112B-A666-45D9-B273-AA81410C3A32}"/>
          </ac:picMkLst>
        </pc:picChg>
      </pc:sldChg>
      <pc:sldChg chg="addSp delSp modSp add mod ord">
        <pc:chgData name="Henry Wang" userId="625bc22b20c0f650" providerId="LiveId" clId="{E20452D5-F85C-44A8-8080-30D60A2D4C83}" dt="2022-02-28T01:49:10.173" v="4624" actId="26606"/>
        <pc:sldMkLst>
          <pc:docMk/>
          <pc:sldMk cId="2194670085" sldId="295"/>
        </pc:sldMkLst>
        <pc:spChg chg="mod">
          <ac:chgData name="Henry Wang" userId="625bc22b20c0f650" providerId="LiveId" clId="{E20452D5-F85C-44A8-8080-30D60A2D4C83}" dt="2022-02-28T01:49:10.173" v="4624" actId="26606"/>
          <ac:spMkLst>
            <pc:docMk/>
            <pc:sldMk cId="2194670085" sldId="295"/>
            <ac:spMk id="11" creationId="{00000000-0000-0000-0000-000000000000}"/>
          </ac:spMkLst>
        </pc:spChg>
        <pc:spChg chg="del">
          <ac:chgData name="Henry Wang" userId="625bc22b20c0f650" providerId="LiveId" clId="{E20452D5-F85C-44A8-8080-30D60A2D4C83}" dt="2022-02-28T01:49:10.173" v="4624" actId="26606"/>
          <ac:spMkLst>
            <pc:docMk/>
            <pc:sldMk cId="2194670085" sldId="295"/>
            <ac:spMk id="20" creationId="{77D7B666-D5E6-48CE-B26A-FB5E5C34AF90}"/>
          </ac:spMkLst>
        </pc:spChg>
        <pc:spChg chg="del">
          <ac:chgData name="Henry Wang" userId="625bc22b20c0f650" providerId="LiveId" clId="{E20452D5-F85C-44A8-8080-30D60A2D4C83}" dt="2022-02-28T01:49:10.173" v="4624" actId="26606"/>
          <ac:spMkLst>
            <pc:docMk/>
            <pc:sldMk cId="2194670085" sldId="295"/>
            <ac:spMk id="22" creationId="{F6EE670A-A41A-44AD-BC1C-2090365EB5B3}"/>
          </ac:spMkLst>
        </pc:spChg>
        <pc:spChg chg="add">
          <ac:chgData name="Henry Wang" userId="625bc22b20c0f650" providerId="LiveId" clId="{E20452D5-F85C-44A8-8080-30D60A2D4C83}" dt="2022-02-28T01:49:10.173" v="4624" actId="26606"/>
          <ac:spMkLst>
            <pc:docMk/>
            <pc:sldMk cId="2194670085" sldId="295"/>
            <ac:spMk id="27" creationId="{3A8EC506-B1DA-46A1-B44D-774E68468E13}"/>
          </ac:spMkLst>
        </pc:spChg>
        <pc:spChg chg="add">
          <ac:chgData name="Henry Wang" userId="625bc22b20c0f650" providerId="LiveId" clId="{E20452D5-F85C-44A8-8080-30D60A2D4C83}" dt="2022-02-28T01:49:10.173" v="4624" actId="26606"/>
          <ac:spMkLst>
            <pc:docMk/>
            <pc:sldMk cId="2194670085" sldId="295"/>
            <ac:spMk id="29" creationId="{BFF30785-305E-45D7-984F-5AA93D3CA561}"/>
          </ac:spMkLst>
        </pc:spChg>
        <pc:spChg chg="add">
          <ac:chgData name="Henry Wang" userId="625bc22b20c0f650" providerId="LiveId" clId="{E20452D5-F85C-44A8-8080-30D60A2D4C83}" dt="2022-02-28T01:49:10.173" v="4624" actId="26606"/>
          <ac:spMkLst>
            <pc:docMk/>
            <pc:sldMk cId="2194670085" sldId="295"/>
            <ac:spMk id="33" creationId="{CA73784B-AC76-4BAD-93AF-C72D0EDFD715}"/>
          </ac:spMkLst>
        </pc:spChg>
        <pc:picChg chg="add mod">
          <ac:chgData name="Henry Wang" userId="625bc22b20c0f650" providerId="LiveId" clId="{E20452D5-F85C-44A8-8080-30D60A2D4C83}" dt="2022-02-28T01:49:10.173" v="4624" actId="26606"/>
          <ac:picMkLst>
            <pc:docMk/>
            <pc:sldMk cId="2194670085" sldId="295"/>
            <ac:picMk id="3" creationId="{4851CA06-6917-4345-8F10-B472D5CFC70C}"/>
          </ac:picMkLst>
        </pc:picChg>
        <pc:picChg chg="del">
          <ac:chgData name="Henry Wang" userId="625bc22b20c0f650" providerId="LiveId" clId="{E20452D5-F85C-44A8-8080-30D60A2D4C83}" dt="2022-02-28T01:48:00.115" v="4618" actId="478"/>
          <ac:picMkLst>
            <pc:docMk/>
            <pc:sldMk cId="2194670085" sldId="295"/>
            <ac:picMk id="7" creationId="{C9E8614B-181F-4DDB-A8E9-85F8A3497727}"/>
          </ac:picMkLst>
        </pc:picChg>
        <pc:picChg chg="del">
          <ac:chgData name="Henry Wang" userId="625bc22b20c0f650" providerId="LiveId" clId="{E20452D5-F85C-44A8-8080-30D60A2D4C83}" dt="2022-02-28T01:48:01.095" v="4619" actId="478"/>
          <ac:picMkLst>
            <pc:docMk/>
            <pc:sldMk cId="2194670085" sldId="295"/>
            <ac:picMk id="8" creationId="{0050A7CE-D572-4AB1-9F58-034917DCCA32}"/>
          </ac:picMkLst>
        </pc:picChg>
        <pc:cxnChg chg="del">
          <ac:chgData name="Henry Wang" userId="625bc22b20c0f650" providerId="LiveId" clId="{E20452D5-F85C-44A8-8080-30D60A2D4C83}" dt="2022-02-28T01:49:10.173" v="4624" actId="26606"/>
          <ac:cxnSpMkLst>
            <pc:docMk/>
            <pc:sldMk cId="2194670085" sldId="295"/>
            <ac:cxnSpMk id="18" creationId="{B821C225-5C4D-4168-90AF-3D263D72CBA2}"/>
          </ac:cxnSpMkLst>
        </pc:cxnChg>
        <pc:cxnChg chg="add">
          <ac:chgData name="Henry Wang" userId="625bc22b20c0f650" providerId="LiveId" clId="{E20452D5-F85C-44A8-8080-30D60A2D4C83}" dt="2022-02-28T01:49:10.173" v="4624" actId="26606"/>
          <ac:cxnSpMkLst>
            <pc:docMk/>
            <pc:sldMk cId="2194670085" sldId="295"/>
            <ac:cxnSpMk id="31" creationId="{15E01FA5-D766-43CA-A83D-E7CF3F04E96F}"/>
          </ac:cxnSpMkLst>
        </pc:cxnChg>
        <pc:cxnChg chg="add">
          <ac:chgData name="Henry Wang" userId="625bc22b20c0f650" providerId="LiveId" clId="{E20452D5-F85C-44A8-8080-30D60A2D4C83}" dt="2022-02-28T01:49:10.173" v="4624" actId="26606"/>
          <ac:cxnSpMkLst>
            <pc:docMk/>
            <pc:sldMk cId="2194670085" sldId="295"/>
            <ac:cxnSpMk id="35" creationId="{811DCF04-0C7C-44FC-8246-FC8D736B1A71}"/>
          </ac:cxnSpMkLst>
        </pc:cxnChg>
      </pc:sldChg>
      <pc:sldChg chg="modSp add mod">
        <pc:chgData name="Henry Wang" userId="625bc22b20c0f650" providerId="LiveId" clId="{E20452D5-F85C-44A8-8080-30D60A2D4C83}" dt="2022-02-28T02:26:40.550" v="5107" actId="20577"/>
        <pc:sldMkLst>
          <pc:docMk/>
          <pc:sldMk cId="1712372842" sldId="296"/>
        </pc:sldMkLst>
        <pc:spChg chg="mod">
          <ac:chgData name="Henry Wang" userId="625bc22b20c0f650" providerId="LiveId" clId="{E20452D5-F85C-44A8-8080-30D60A2D4C83}" dt="2022-02-28T02:21:17.688" v="4909" actId="20577"/>
          <ac:spMkLst>
            <pc:docMk/>
            <pc:sldMk cId="1712372842" sldId="296"/>
            <ac:spMk id="11" creationId="{00000000-0000-0000-0000-000000000000}"/>
          </ac:spMkLst>
        </pc:spChg>
        <pc:spChg chg="mod">
          <ac:chgData name="Henry Wang" userId="625bc22b20c0f650" providerId="LiveId" clId="{E20452D5-F85C-44A8-8080-30D60A2D4C83}" dt="2022-02-28T02:26:40.550" v="5107" actId="20577"/>
          <ac:spMkLst>
            <pc:docMk/>
            <pc:sldMk cId="1712372842" sldId="296"/>
            <ac:spMk id="13" creationId="{00000000-0000-0000-0000-000000000000}"/>
          </ac:spMkLst>
        </pc:spChg>
      </pc:sldChg>
      <pc:sldChg chg="modSp add mod">
        <pc:chgData name="Henry Wang" userId="625bc22b20c0f650" providerId="LiveId" clId="{E20452D5-F85C-44A8-8080-30D60A2D4C83}" dt="2022-02-28T03:31:33.390" v="6399" actId="20577"/>
        <pc:sldMkLst>
          <pc:docMk/>
          <pc:sldMk cId="889018675" sldId="297"/>
        </pc:sldMkLst>
        <pc:spChg chg="mod">
          <ac:chgData name="Henry Wang" userId="625bc22b20c0f650" providerId="LiveId" clId="{E20452D5-F85C-44A8-8080-30D60A2D4C83}" dt="2022-02-28T02:49:56.546" v="5235" actId="20577"/>
          <ac:spMkLst>
            <pc:docMk/>
            <pc:sldMk cId="889018675" sldId="297"/>
            <ac:spMk id="11" creationId="{00000000-0000-0000-0000-000000000000}"/>
          </ac:spMkLst>
        </pc:spChg>
        <pc:spChg chg="mod">
          <ac:chgData name="Henry Wang" userId="625bc22b20c0f650" providerId="LiveId" clId="{E20452D5-F85C-44A8-8080-30D60A2D4C83}" dt="2022-02-28T03:31:33.390" v="6399" actId="20577"/>
          <ac:spMkLst>
            <pc:docMk/>
            <pc:sldMk cId="889018675" sldId="297"/>
            <ac:spMk id="13" creationId="{00000000-0000-0000-0000-000000000000}"/>
          </ac:spMkLst>
        </pc:spChg>
      </pc:sldChg>
      <pc:sldChg chg="modSp add mod">
        <pc:chgData name="Henry Wang" userId="625bc22b20c0f650" providerId="LiveId" clId="{E20452D5-F85C-44A8-8080-30D60A2D4C83}" dt="2022-02-28T03:33:44.257" v="6450" actId="20577"/>
        <pc:sldMkLst>
          <pc:docMk/>
          <pc:sldMk cId="1489519414" sldId="298"/>
        </pc:sldMkLst>
        <pc:spChg chg="mod">
          <ac:chgData name="Henry Wang" userId="625bc22b20c0f650" providerId="LiveId" clId="{E20452D5-F85C-44A8-8080-30D60A2D4C83}" dt="2022-02-28T02:50:06.129" v="5237" actId="20577"/>
          <ac:spMkLst>
            <pc:docMk/>
            <pc:sldMk cId="1489519414" sldId="298"/>
            <ac:spMk id="11" creationId="{00000000-0000-0000-0000-000000000000}"/>
          </ac:spMkLst>
        </pc:spChg>
        <pc:spChg chg="mod">
          <ac:chgData name="Henry Wang" userId="625bc22b20c0f650" providerId="LiveId" clId="{E20452D5-F85C-44A8-8080-30D60A2D4C83}" dt="2022-02-28T03:33:44.257" v="6450" actId="20577"/>
          <ac:spMkLst>
            <pc:docMk/>
            <pc:sldMk cId="1489519414" sldId="298"/>
            <ac:spMk id="13" creationId="{00000000-0000-0000-0000-000000000000}"/>
          </ac:spMkLst>
        </pc:spChg>
      </pc:sldChg>
      <pc:sldChg chg="modSp add mod">
        <pc:chgData name="Henry Wang" userId="625bc22b20c0f650" providerId="LiveId" clId="{E20452D5-F85C-44A8-8080-30D60A2D4C83}" dt="2022-02-28T03:00:58.685" v="6019" actId="20577"/>
        <pc:sldMkLst>
          <pc:docMk/>
          <pc:sldMk cId="2554050153" sldId="299"/>
        </pc:sldMkLst>
        <pc:spChg chg="mod">
          <ac:chgData name="Henry Wang" userId="625bc22b20c0f650" providerId="LiveId" clId="{E20452D5-F85C-44A8-8080-30D60A2D4C83}" dt="2022-02-28T02:50:11.080" v="5239" actId="20577"/>
          <ac:spMkLst>
            <pc:docMk/>
            <pc:sldMk cId="2554050153" sldId="299"/>
            <ac:spMk id="11" creationId="{00000000-0000-0000-0000-000000000000}"/>
          </ac:spMkLst>
        </pc:spChg>
        <pc:spChg chg="mod">
          <ac:chgData name="Henry Wang" userId="625bc22b20c0f650" providerId="LiveId" clId="{E20452D5-F85C-44A8-8080-30D60A2D4C83}" dt="2022-02-28T03:00:58.685" v="6019" actId="20577"/>
          <ac:spMkLst>
            <pc:docMk/>
            <pc:sldMk cId="2554050153" sldId="299"/>
            <ac:spMk id="13" creationId="{00000000-0000-0000-0000-000000000000}"/>
          </ac:spMkLst>
        </pc:spChg>
      </pc:sldChg>
      <pc:sldChg chg="delSp modSp add del mod setBg delDesignElem">
        <pc:chgData name="Henry Wang" userId="625bc22b20c0f650" providerId="LiveId" clId="{E20452D5-F85C-44A8-8080-30D60A2D4C83}" dt="2022-02-28T02:51:10.102" v="5253" actId="47"/>
        <pc:sldMkLst>
          <pc:docMk/>
          <pc:sldMk cId="765665446" sldId="300"/>
        </pc:sldMkLst>
        <pc:spChg chg="mod">
          <ac:chgData name="Henry Wang" userId="625bc22b20c0f650" providerId="LiveId" clId="{E20452D5-F85C-44A8-8080-30D60A2D4C83}" dt="2022-02-28T02:50:41.779" v="5251" actId="20577"/>
          <ac:spMkLst>
            <pc:docMk/>
            <pc:sldMk cId="765665446" sldId="300"/>
            <ac:spMk id="11" creationId="{00000000-0000-0000-0000-000000000000}"/>
          </ac:spMkLst>
        </pc:spChg>
        <pc:spChg chg="del">
          <ac:chgData name="Henry Wang" userId="625bc22b20c0f650" providerId="LiveId" clId="{E20452D5-F85C-44A8-8080-30D60A2D4C83}" dt="2022-02-28T02:50:26.463" v="5241"/>
          <ac:spMkLst>
            <pc:docMk/>
            <pc:sldMk cId="765665446" sldId="300"/>
            <ac:spMk id="20" creationId="{77D7B666-D5E6-48CE-B26A-FB5E5C34AF90}"/>
          </ac:spMkLst>
        </pc:spChg>
        <pc:spChg chg="del">
          <ac:chgData name="Henry Wang" userId="625bc22b20c0f650" providerId="LiveId" clId="{E20452D5-F85C-44A8-8080-30D60A2D4C83}" dt="2022-02-28T02:50:26.463" v="5241"/>
          <ac:spMkLst>
            <pc:docMk/>
            <pc:sldMk cId="765665446" sldId="300"/>
            <ac:spMk id="22" creationId="{F6EE670A-A41A-44AD-BC1C-2090365EB5B3}"/>
          </ac:spMkLst>
        </pc:spChg>
        <pc:cxnChg chg="del">
          <ac:chgData name="Henry Wang" userId="625bc22b20c0f650" providerId="LiveId" clId="{E20452D5-F85C-44A8-8080-30D60A2D4C83}" dt="2022-02-28T02:50:26.463" v="5241"/>
          <ac:cxnSpMkLst>
            <pc:docMk/>
            <pc:sldMk cId="765665446" sldId="300"/>
            <ac:cxnSpMk id="18" creationId="{B821C225-5C4D-4168-90AF-3D263D72CBA2}"/>
          </ac:cxnSpMkLst>
        </pc:cxnChg>
      </pc:sldChg>
      <pc:sldChg chg="modSp add mod">
        <pc:chgData name="Henry Wang" userId="625bc22b20c0f650" providerId="LiveId" clId="{E20452D5-F85C-44A8-8080-30D60A2D4C83}" dt="2022-02-28T03:04:07.631" v="6242" actId="20577"/>
        <pc:sldMkLst>
          <pc:docMk/>
          <pc:sldMk cId="3546725661" sldId="301"/>
        </pc:sldMkLst>
        <pc:spChg chg="mod">
          <ac:chgData name="Henry Wang" userId="625bc22b20c0f650" providerId="LiveId" clId="{E20452D5-F85C-44A8-8080-30D60A2D4C83}" dt="2022-02-28T02:51:16.885" v="5263" actId="20577"/>
          <ac:spMkLst>
            <pc:docMk/>
            <pc:sldMk cId="3546725661" sldId="301"/>
            <ac:spMk id="11" creationId="{00000000-0000-0000-0000-000000000000}"/>
          </ac:spMkLst>
        </pc:spChg>
        <pc:spChg chg="mod">
          <ac:chgData name="Henry Wang" userId="625bc22b20c0f650" providerId="LiveId" clId="{E20452D5-F85C-44A8-8080-30D60A2D4C83}" dt="2022-02-28T03:04:07.631" v="6242" actId="20577"/>
          <ac:spMkLst>
            <pc:docMk/>
            <pc:sldMk cId="3546725661" sldId="301"/>
            <ac:spMk id="13" creationId="{00000000-0000-0000-0000-000000000000}"/>
          </ac:spMkLst>
        </pc:spChg>
      </pc:sldChg>
      <pc:sldMasterChg chg="addSp modSldLayout">
        <pc:chgData name="Henry Wang" userId="625bc22b20c0f650" providerId="LiveId" clId="{E20452D5-F85C-44A8-8080-30D60A2D4C83}" dt="2022-02-23T17:28:09.862" v="0"/>
        <pc:sldMasterMkLst>
          <pc:docMk/>
          <pc:sldMasterMk cId="993259004" sldId="2147483659"/>
        </pc:sldMasterMkLst>
        <pc:spChg chg="add">
          <ac:chgData name="Henry Wang" userId="625bc22b20c0f650" providerId="LiveId" clId="{E20452D5-F85C-44A8-8080-30D60A2D4C83}" dt="2022-02-23T17:28:09.862" v="0"/>
          <ac:spMkLst>
            <pc:docMk/>
            <pc:sldMasterMk cId="993259004" sldId="2147483659"/>
            <ac:spMk id="12" creationId="{6CE2DDAA-A125-4CA5-B165-6F1B725A245D}"/>
          </ac:spMkLst>
        </pc:spChg>
        <pc:grpChg chg="add">
          <ac:chgData name="Henry Wang" userId="625bc22b20c0f650" providerId="LiveId" clId="{E20452D5-F85C-44A8-8080-30D60A2D4C83}" dt="2022-02-23T17:28:09.862" v="0"/>
          <ac:grpSpMkLst>
            <pc:docMk/>
            <pc:sldMasterMk cId="993259004" sldId="2147483659"/>
            <ac:grpSpMk id="9" creationId="{FFC009F1-771F-4C11-B9CE-96E1AF55982D}"/>
          </ac:grpSpMkLst>
        </pc:grpChg>
        <pc:picChg chg="add">
          <ac:chgData name="Henry Wang" userId="625bc22b20c0f650" providerId="LiveId" clId="{E20452D5-F85C-44A8-8080-30D60A2D4C83}" dt="2022-02-23T17:28:09.862" v="0"/>
          <ac:picMkLst>
            <pc:docMk/>
            <pc:sldMasterMk cId="993259004" sldId="2147483659"/>
            <ac:picMk id="8" creationId="{B9E0B8D3-AE6D-4443-BB8B-980F0982B378}"/>
          </ac:picMkLst>
        </pc:picChg>
        <pc:sldLayoutChg chg="addSp">
          <pc:chgData name="Henry Wang" userId="625bc22b20c0f650" providerId="LiveId" clId="{E20452D5-F85C-44A8-8080-30D60A2D4C83}" dt="2022-02-23T17:28:09.862" v="0"/>
          <pc:sldLayoutMkLst>
            <pc:docMk/>
            <pc:sldMasterMk cId="993259004" sldId="2147483659"/>
            <pc:sldLayoutMk cId="3989779808" sldId="2147483666"/>
          </pc:sldLayoutMkLst>
          <pc:spChg chg="add">
            <ac:chgData name="Henry Wang" userId="625bc22b20c0f650" providerId="LiveId" clId="{E20452D5-F85C-44A8-8080-30D60A2D4C83}" dt="2022-02-23T17:28:09.862" v="0"/>
            <ac:spMkLst>
              <pc:docMk/>
              <pc:sldMasterMk cId="993259004" sldId="2147483659"/>
              <pc:sldLayoutMk cId="3989779808" sldId="2147483666"/>
              <ac:spMk id="5" creationId="{F164D56D-E783-4796-BF51-59EA6219FE63}"/>
            </ac:spMkLst>
          </pc:spChg>
        </pc:sldLayoutChg>
      </pc:sldMasterChg>
      <pc:sldMasterChg chg="addSp modSldLayout">
        <pc:chgData name="Henry Wang" userId="625bc22b20c0f650" providerId="LiveId" clId="{E20452D5-F85C-44A8-8080-30D60A2D4C83}" dt="2022-02-23T17:28:16.638" v="1"/>
        <pc:sldMasterMkLst>
          <pc:docMk/>
          <pc:sldMasterMk cId="1044098913" sldId="2147483674"/>
        </pc:sldMasterMkLst>
        <pc:spChg chg="add">
          <ac:chgData name="Henry Wang" userId="625bc22b20c0f650" providerId="LiveId" clId="{E20452D5-F85C-44A8-8080-30D60A2D4C83}" dt="2022-02-23T17:28:16.638" v="1"/>
          <ac:spMkLst>
            <pc:docMk/>
            <pc:sldMasterMk cId="1044098913" sldId="2147483674"/>
            <ac:spMk id="12" creationId="{BE2AC5C6-95A1-452A-AA64-688AE13A18B2}"/>
          </ac:spMkLst>
        </pc:spChg>
        <pc:grpChg chg="add">
          <ac:chgData name="Henry Wang" userId="625bc22b20c0f650" providerId="LiveId" clId="{E20452D5-F85C-44A8-8080-30D60A2D4C83}" dt="2022-02-23T17:28:16.638" v="1"/>
          <ac:grpSpMkLst>
            <pc:docMk/>
            <pc:sldMasterMk cId="1044098913" sldId="2147483674"/>
            <ac:grpSpMk id="9" creationId="{DC026709-47BC-4FBB-826A-4823FC13662C}"/>
          </ac:grpSpMkLst>
        </pc:grpChg>
        <pc:picChg chg="add">
          <ac:chgData name="Henry Wang" userId="625bc22b20c0f650" providerId="LiveId" clId="{E20452D5-F85C-44A8-8080-30D60A2D4C83}" dt="2022-02-23T17:28:16.638" v="1"/>
          <ac:picMkLst>
            <pc:docMk/>
            <pc:sldMasterMk cId="1044098913" sldId="2147483674"/>
            <ac:picMk id="8" creationId="{BAA4F173-2007-42F7-AB83-1A9A6208F083}"/>
          </ac:picMkLst>
        </pc:picChg>
        <pc:sldLayoutChg chg="addSp">
          <pc:chgData name="Henry Wang" userId="625bc22b20c0f650" providerId="LiveId" clId="{E20452D5-F85C-44A8-8080-30D60A2D4C83}" dt="2022-02-23T17:28:16.638" v="1"/>
          <pc:sldLayoutMkLst>
            <pc:docMk/>
            <pc:sldMasterMk cId="1044098913" sldId="2147483674"/>
            <pc:sldLayoutMk cId="3824880156" sldId="2147483681"/>
          </pc:sldLayoutMkLst>
          <pc:spChg chg="add">
            <ac:chgData name="Henry Wang" userId="625bc22b20c0f650" providerId="LiveId" clId="{E20452D5-F85C-44A8-8080-30D60A2D4C83}" dt="2022-02-23T17:28:16.638" v="1"/>
            <ac:spMkLst>
              <pc:docMk/>
              <pc:sldMasterMk cId="1044098913" sldId="2147483674"/>
              <pc:sldLayoutMk cId="3824880156" sldId="2147483681"/>
              <ac:spMk id="5" creationId="{97262710-B81F-45DD-A8AB-DAC83BDE97E6}"/>
            </ac:spMkLst>
          </pc:spChg>
        </pc:sldLayoutChg>
      </pc:sldMasterChg>
      <pc:sldMasterChg chg="addSp modSldLayout">
        <pc:chgData name="Henry Wang" userId="625bc22b20c0f650" providerId="LiveId" clId="{E20452D5-F85C-44A8-8080-30D60A2D4C83}" dt="2022-02-23T17:28:18.357" v="2"/>
        <pc:sldMasterMkLst>
          <pc:docMk/>
          <pc:sldMasterMk cId="721003304" sldId="2147483689"/>
        </pc:sldMasterMkLst>
        <pc:spChg chg="add">
          <ac:chgData name="Henry Wang" userId="625bc22b20c0f650" providerId="LiveId" clId="{E20452D5-F85C-44A8-8080-30D60A2D4C83}" dt="2022-02-23T17:28:18.357" v="2"/>
          <ac:spMkLst>
            <pc:docMk/>
            <pc:sldMasterMk cId="721003304" sldId="2147483689"/>
            <ac:spMk id="12" creationId="{AFFF7727-A543-433C-ACC6-87D03DE58542}"/>
          </ac:spMkLst>
        </pc:spChg>
        <pc:grpChg chg="add">
          <ac:chgData name="Henry Wang" userId="625bc22b20c0f650" providerId="LiveId" clId="{E20452D5-F85C-44A8-8080-30D60A2D4C83}" dt="2022-02-23T17:28:18.357" v="2"/>
          <ac:grpSpMkLst>
            <pc:docMk/>
            <pc:sldMasterMk cId="721003304" sldId="2147483689"/>
            <ac:grpSpMk id="9" creationId="{DAC0BBB1-9408-49C2-8965-B9F5DA0F2BBB}"/>
          </ac:grpSpMkLst>
        </pc:grpChg>
        <pc:picChg chg="add">
          <ac:chgData name="Henry Wang" userId="625bc22b20c0f650" providerId="LiveId" clId="{E20452D5-F85C-44A8-8080-30D60A2D4C83}" dt="2022-02-23T17:28:18.357" v="2"/>
          <ac:picMkLst>
            <pc:docMk/>
            <pc:sldMasterMk cId="721003304" sldId="2147483689"/>
            <ac:picMk id="8" creationId="{B7526144-E9B7-4D3C-9939-D45FBDA4860F}"/>
          </ac:picMkLst>
        </pc:picChg>
        <pc:sldLayoutChg chg="addSp">
          <pc:chgData name="Henry Wang" userId="625bc22b20c0f650" providerId="LiveId" clId="{E20452D5-F85C-44A8-8080-30D60A2D4C83}" dt="2022-02-23T17:28:18.357" v="2"/>
          <pc:sldLayoutMkLst>
            <pc:docMk/>
            <pc:sldMasterMk cId="721003304" sldId="2147483689"/>
            <pc:sldLayoutMk cId="2876707832" sldId="2147483696"/>
          </pc:sldLayoutMkLst>
          <pc:spChg chg="add">
            <ac:chgData name="Henry Wang" userId="625bc22b20c0f650" providerId="LiveId" clId="{E20452D5-F85C-44A8-8080-30D60A2D4C83}" dt="2022-02-23T17:28:18.357" v="2"/>
            <ac:spMkLst>
              <pc:docMk/>
              <pc:sldMasterMk cId="721003304" sldId="2147483689"/>
              <pc:sldLayoutMk cId="2876707832" sldId="2147483696"/>
              <ac:spMk id="5" creationId="{3FDD3198-898C-4887-9344-1449CCC4DB62}"/>
            </ac:spMkLst>
          </pc:spChg>
        </pc:sldLayoutChg>
      </pc:sldMasterChg>
      <pc:sldMasterChg chg="addSp modSldLayout">
        <pc:chgData name="Henry Wang" userId="625bc22b20c0f650" providerId="LiveId" clId="{E20452D5-F85C-44A8-8080-30D60A2D4C83}" dt="2022-02-23T17:28:20.082" v="3"/>
        <pc:sldMasterMkLst>
          <pc:docMk/>
          <pc:sldMasterMk cId="4286761757" sldId="2147483704"/>
        </pc:sldMasterMkLst>
        <pc:spChg chg="add">
          <ac:chgData name="Henry Wang" userId="625bc22b20c0f650" providerId="LiveId" clId="{E20452D5-F85C-44A8-8080-30D60A2D4C83}" dt="2022-02-23T17:28:20.082" v="3"/>
          <ac:spMkLst>
            <pc:docMk/>
            <pc:sldMasterMk cId="4286761757" sldId="2147483704"/>
            <ac:spMk id="12" creationId="{9793519A-E919-4B75-877A-76D54E194F08}"/>
          </ac:spMkLst>
        </pc:spChg>
        <pc:grpChg chg="add">
          <ac:chgData name="Henry Wang" userId="625bc22b20c0f650" providerId="LiveId" clId="{E20452D5-F85C-44A8-8080-30D60A2D4C83}" dt="2022-02-23T17:28:20.082" v="3"/>
          <ac:grpSpMkLst>
            <pc:docMk/>
            <pc:sldMasterMk cId="4286761757" sldId="2147483704"/>
            <ac:grpSpMk id="9" creationId="{AC0B785D-C3E6-41A2-A7FA-408A014658CE}"/>
          </ac:grpSpMkLst>
        </pc:grpChg>
        <pc:picChg chg="add">
          <ac:chgData name="Henry Wang" userId="625bc22b20c0f650" providerId="LiveId" clId="{E20452D5-F85C-44A8-8080-30D60A2D4C83}" dt="2022-02-23T17:28:20.082" v="3"/>
          <ac:picMkLst>
            <pc:docMk/>
            <pc:sldMasterMk cId="4286761757" sldId="2147483704"/>
            <ac:picMk id="8" creationId="{7028A7C7-8659-48C8-A13D-0954D23E4329}"/>
          </ac:picMkLst>
        </pc:picChg>
        <pc:sldLayoutChg chg="addSp">
          <pc:chgData name="Henry Wang" userId="625bc22b20c0f650" providerId="LiveId" clId="{E20452D5-F85C-44A8-8080-30D60A2D4C83}" dt="2022-02-23T17:28:20.082" v="3"/>
          <pc:sldLayoutMkLst>
            <pc:docMk/>
            <pc:sldMasterMk cId="4286761757" sldId="2147483704"/>
            <pc:sldLayoutMk cId="2169046548" sldId="2147483711"/>
          </pc:sldLayoutMkLst>
          <pc:spChg chg="add">
            <ac:chgData name="Henry Wang" userId="625bc22b20c0f650" providerId="LiveId" clId="{E20452D5-F85C-44A8-8080-30D60A2D4C83}" dt="2022-02-23T17:28:20.082" v="3"/>
            <ac:spMkLst>
              <pc:docMk/>
              <pc:sldMasterMk cId="4286761757" sldId="2147483704"/>
              <pc:sldLayoutMk cId="2169046548" sldId="2147483711"/>
              <ac:spMk id="5" creationId="{EBF3EAF7-C6F2-445C-A7D9-32ACE3E3C0DA}"/>
            </ac:spMkLst>
          </pc:spChg>
        </pc:sldLayoutChg>
      </pc:sldMasterChg>
      <pc:sldMasterChg chg="addSp modSldLayout">
        <pc:chgData name="Henry Wang" userId="625bc22b20c0f650" providerId="LiveId" clId="{E20452D5-F85C-44A8-8080-30D60A2D4C83}" dt="2022-02-23T17:28:20.852" v="4"/>
        <pc:sldMasterMkLst>
          <pc:docMk/>
          <pc:sldMasterMk cId="1059369467" sldId="2147483719"/>
        </pc:sldMasterMkLst>
        <pc:spChg chg="add">
          <ac:chgData name="Henry Wang" userId="625bc22b20c0f650" providerId="LiveId" clId="{E20452D5-F85C-44A8-8080-30D60A2D4C83}" dt="2022-02-23T17:28:20.852" v="4"/>
          <ac:spMkLst>
            <pc:docMk/>
            <pc:sldMasterMk cId="1059369467" sldId="2147483719"/>
            <ac:spMk id="12" creationId="{BB37F38A-F2AD-47C9-8DE2-21079A88A4B8}"/>
          </ac:spMkLst>
        </pc:spChg>
        <pc:grpChg chg="add">
          <ac:chgData name="Henry Wang" userId="625bc22b20c0f650" providerId="LiveId" clId="{E20452D5-F85C-44A8-8080-30D60A2D4C83}" dt="2022-02-23T17:28:20.852" v="4"/>
          <ac:grpSpMkLst>
            <pc:docMk/>
            <pc:sldMasterMk cId="1059369467" sldId="2147483719"/>
            <ac:grpSpMk id="9" creationId="{8E90861C-EF19-4778-AD32-92B8475EE4DE}"/>
          </ac:grpSpMkLst>
        </pc:grpChg>
        <pc:picChg chg="add">
          <ac:chgData name="Henry Wang" userId="625bc22b20c0f650" providerId="LiveId" clId="{E20452D5-F85C-44A8-8080-30D60A2D4C83}" dt="2022-02-23T17:28:20.852" v="4"/>
          <ac:picMkLst>
            <pc:docMk/>
            <pc:sldMasterMk cId="1059369467" sldId="2147483719"/>
            <ac:picMk id="8" creationId="{FED6CE6F-C3A8-4812-A448-47C10D99F833}"/>
          </ac:picMkLst>
        </pc:picChg>
        <pc:sldLayoutChg chg="addSp">
          <pc:chgData name="Henry Wang" userId="625bc22b20c0f650" providerId="LiveId" clId="{E20452D5-F85C-44A8-8080-30D60A2D4C83}" dt="2022-02-23T17:28:20.852" v="4"/>
          <pc:sldLayoutMkLst>
            <pc:docMk/>
            <pc:sldMasterMk cId="1059369467" sldId="2147483719"/>
            <pc:sldLayoutMk cId="4285550924" sldId="2147483726"/>
          </pc:sldLayoutMkLst>
          <pc:spChg chg="add">
            <ac:chgData name="Henry Wang" userId="625bc22b20c0f650" providerId="LiveId" clId="{E20452D5-F85C-44A8-8080-30D60A2D4C83}" dt="2022-02-23T17:28:20.852" v="4"/>
            <ac:spMkLst>
              <pc:docMk/>
              <pc:sldMasterMk cId="1059369467" sldId="2147483719"/>
              <pc:sldLayoutMk cId="4285550924" sldId="2147483726"/>
              <ac:spMk id="5" creationId="{961D2433-FB56-4A00-9FA0-E1E991E5378E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AE9AF-5B02-A343-87BA-BF97CE0E58AE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96C59-4C62-F748-9189-0658811B1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17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22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13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51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699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204260" y="5974797"/>
            <a:ext cx="2053467" cy="8702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" y="4390739"/>
            <a:ext cx="6039854" cy="1864377"/>
            <a:chOff x="-1" y="4390739"/>
            <a:chExt cx="5853723" cy="1864377"/>
          </a:xfrm>
        </p:grpSpPr>
        <p:sp>
          <p:nvSpPr>
            <p:cNvPr id="33" name="Rectangle 32"/>
            <p:cNvSpPr/>
            <p:nvPr/>
          </p:nvSpPr>
          <p:spPr>
            <a:xfrm>
              <a:off x="-1" y="4390741"/>
              <a:ext cx="5853723" cy="1864375"/>
            </a:xfrm>
            <a:prstGeom prst="rect">
              <a:avLst/>
            </a:prstGeom>
            <a:solidFill>
              <a:srgbClr val="A3792C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Lines_7404.pd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595" r="2920"/>
            <a:stretch/>
          </p:blipFill>
          <p:spPr>
            <a:xfrm>
              <a:off x="865" y="4390739"/>
              <a:ext cx="5852857" cy="1861539"/>
            </a:xfrm>
            <a:prstGeom prst="rect">
              <a:avLst/>
            </a:prstGeom>
            <a:solidFill>
              <a:srgbClr val="A3792C"/>
            </a:solidFill>
            <a:ln>
              <a:solidFill>
                <a:schemeClr val="accent1"/>
              </a:solidFill>
            </a:ln>
          </p:spPr>
        </p:pic>
      </p:grpSp>
      <p:sp>
        <p:nvSpPr>
          <p:cNvPr id="14" name="Rectangle 13"/>
          <p:cNvSpPr/>
          <p:nvPr userDrawn="1"/>
        </p:nvSpPr>
        <p:spPr>
          <a:xfrm>
            <a:off x="0" y="0"/>
            <a:ext cx="9144000" cy="10035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 userDrawn="1">
            <p:ph type="title" hasCustomPrompt="1"/>
          </p:nvPr>
        </p:nvSpPr>
        <p:spPr>
          <a:xfrm>
            <a:off x="335475" y="4585792"/>
            <a:ext cx="4744901" cy="1655878"/>
          </a:xfrm>
        </p:spPr>
        <p:txBody>
          <a:bodyPr anchor="t">
            <a:noAutofit/>
          </a:bodyPr>
          <a:lstStyle>
            <a:lvl1pPr>
              <a:lnSpc>
                <a:spcPts val="6400"/>
              </a:lnSpc>
              <a:defRPr sz="7000" cap="all">
                <a:solidFill>
                  <a:srgbClr val="D19B23"/>
                </a:solidFill>
              </a:defRPr>
            </a:lvl1pPr>
          </a:lstStyle>
          <a:p>
            <a:r>
              <a:rPr lang="en-US" dirty="0"/>
              <a:t>Document Title</a:t>
            </a:r>
          </a:p>
        </p:txBody>
      </p:sp>
      <p:sp>
        <p:nvSpPr>
          <p:cNvPr id="20" name="Text Placeholder 19"/>
          <p:cNvSpPr>
            <a:spLocks noGrp="1"/>
          </p:cNvSpPr>
          <p:nvPr userDrawn="1">
            <p:ph type="body" sz="quarter" idx="14"/>
          </p:nvPr>
        </p:nvSpPr>
        <p:spPr>
          <a:xfrm>
            <a:off x="5747499" y="5623128"/>
            <a:ext cx="3112338" cy="311740"/>
          </a:xfrm>
        </p:spPr>
        <p:txBody>
          <a:bodyPr>
            <a:normAutofit/>
          </a:bodyPr>
          <a:lstStyle>
            <a:lvl1pPr>
              <a:defRPr sz="1400" b="1">
                <a:solidFill>
                  <a:srgbClr val="A3792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 userDrawn="1">
            <p:ph type="body" sz="quarter" idx="15"/>
          </p:nvPr>
        </p:nvSpPr>
        <p:spPr>
          <a:xfrm>
            <a:off x="5747500" y="5918450"/>
            <a:ext cx="3112338" cy="333828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1400">
                <a:solidFill>
                  <a:srgbClr val="A3792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Date Placeholder 6"/>
          <p:cNvSpPr>
            <a:spLocks noGrp="1"/>
          </p:cNvSpPr>
          <p:nvPr userDrawn="1">
            <p:ph type="dt" sz="half" idx="10"/>
          </p:nvPr>
        </p:nvSpPr>
        <p:spPr>
          <a:xfrm>
            <a:off x="5747498" y="6277181"/>
            <a:ext cx="3112591" cy="365125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r>
              <a:rPr lang="en-US" b="1">
                <a:solidFill>
                  <a:srgbClr val="856024"/>
                </a:solidFill>
                <a:latin typeface="Arial"/>
                <a:cs typeface="Arial"/>
              </a:rPr>
              <a:t>Month day, year</a:t>
            </a:r>
            <a:endParaRPr lang="en-US" b="1" dirty="0">
              <a:solidFill>
                <a:srgbClr val="856024"/>
              </a:solidFill>
              <a:latin typeface="Arial"/>
              <a:cs typeface="Arial"/>
            </a:endParaRPr>
          </a:p>
        </p:txBody>
      </p:sp>
      <p:sp>
        <p:nvSpPr>
          <p:cNvPr id="31" name="Text Placeholder 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745085" y="4457139"/>
            <a:ext cx="3115004" cy="1165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cap="all">
                <a:solidFill>
                  <a:schemeClr val="tx1">
                    <a:lumMod val="65000"/>
                    <a:lumOff val="35000"/>
                  </a:schemeClr>
                </a:solidFill>
                <a:latin typeface="Impact"/>
              </a:defRPr>
            </a:lvl1pPr>
            <a:lvl2pPr marL="0" indent="0">
              <a:lnSpc>
                <a:spcPts val="8900"/>
              </a:lnSpc>
              <a:spcBef>
                <a:spcPts val="0"/>
              </a:spcBef>
              <a:buFontTx/>
              <a:buNone/>
              <a:defRPr sz="9800" cap="all" baseline="0">
                <a:solidFill>
                  <a:srgbClr val="A3792C"/>
                </a:solidFill>
                <a:latin typeface="Impact"/>
              </a:defRPr>
            </a:lvl2pPr>
            <a:lvl3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4000" cap="all" baseline="0">
                <a:solidFill>
                  <a:schemeClr val="bg1">
                    <a:lumMod val="65000"/>
                  </a:schemeClr>
                </a:solidFill>
                <a:latin typeface="Impact"/>
              </a:defRPr>
            </a:lvl3pPr>
          </a:lstStyle>
          <a:p>
            <a:pPr lvl="0"/>
            <a:r>
              <a:rPr lang="en-US" dirty="0"/>
              <a:t>Second Line</a:t>
            </a:r>
            <a:br>
              <a:rPr lang="en-US" dirty="0"/>
            </a:br>
            <a:r>
              <a:rPr lang="en-US" dirty="0"/>
              <a:t>Third Line</a:t>
            </a:r>
          </a:p>
        </p:txBody>
      </p:sp>
      <p:sp>
        <p:nvSpPr>
          <p:cNvPr id="10" name="Picture Placeholder 9"/>
          <p:cNvSpPr>
            <a:spLocks noGrp="1"/>
          </p:cNvSpPr>
          <p:nvPr userDrawn="1">
            <p:ph type="pic" sz="quarter" idx="17"/>
          </p:nvPr>
        </p:nvSpPr>
        <p:spPr>
          <a:xfrm>
            <a:off x="0" y="0"/>
            <a:ext cx="9144000" cy="43910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94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>
          <a:xfrm>
            <a:off x="457200" y="1195137"/>
            <a:ext cx="8235949" cy="47394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8058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57200" y="941895"/>
            <a:ext cx="82296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>
          <a:xfrm>
            <a:off x="457200" y="1608139"/>
            <a:ext cx="8235949" cy="43264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13137" y="1271265"/>
            <a:ext cx="9130863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011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9144000" cy="9545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204260" y="5974797"/>
            <a:ext cx="2053467" cy="8702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13512" y="4147563"/>
            <a:ext cx="6975508" cy="2304038"/>
            <a:chOff x="-13512" y="4147563"/>
            <a:chExt cx="6975508" cy="2304038"/>
          </a:xfrm>
        </p:grpSpPr>
        <p:sp>
          <p:nvSpPr>
            <p:cNvPr id="20" name="Rectangle 19"/>
            <p:cNvSpPr/>
            <p:nvPr/>
          </p:nvSpPr>
          <p:spPr>
            <a:xfrm>
              <a:off x="-13511" y="4147563"/>
              <a:ext cx="6975507" cy="2304038"/>
            </a:xfrm>
            <a:prstGeom prst="rect">
              <a:avLst/>
            </a:prstGeom>
            <a:solidFill>
              <a:srgbClr val="D19B2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Lines_30blk.pd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5" t="22542" r="22190"/>
            <a:stretch/>
          </p:blipFill>
          <p:spPr>
            <a:xfrm>
              <a:off x="-13512" y="4147563"/>
              <a:ext cx="6975507" cy="2304038"/>
            </a:xfrm>
            <a:prstGeom prst="rect">
              <a:avLst/>
            </a:prstGeom>
          </p:spPr>
        </p:pic>
      </p:grpSp>
      <p:cxnSp>
        <p:nvCxnSpPr>
          <p:cNvPr id="22" name="Straight Connector 21"/>
          <p:cNvCxnSpPr/>
          <p:nvPr userDrawn="1"/>
        </p:nvCxnSpPr>
        <p:spPr>
          <a:xfrm>
            <a:off x="948976" y="5832568"/>
            <a:ext cx="5958973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948976" y="6340619"/>
            <a:ext cx="5958973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itle 1"/>
          <p:cNvSpPr txBox="1">
            <a:spLocks/>
          </p:cNvSpPr>
          <p:nvPr userDrawn="1"/>
        </p:nvSpPr>
        <p:spPr>
          <a:xfrm>
            <a:off x="796576" y="4303767"/>
            <a:ext cx="6111373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dirty="0">
              <a:solidFill>
                <a:schemeClr val="bg1"/>
              </a:solidFill>
              <a:latin typeface="Impact"/>
              <a:cs typeface="Impac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94282" y="4240779"/>
            <a:ext cx="6113667" cy="1591789"/>
          </a:xfrm>
        </p:spPr>
        <p:txBody>
          <a:bodyPr/>
          <a:lstStyle>
            <a:lvl1pPr>
              <a:lnSpc>
                <a:spcPct val="80000"/>
              </a:lnSpc>
              <a:defRPr sz="6500">
                <a:solidFill>
                  <a:srgbClr val="756C66"/>
                </a:soli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4" hasCustomPrompt="1"/>
          </p:nvPr>
        </p:nvSpPr>
        <p:spPr>
          <a:xfrm>
            <a:off x="794282" y="5799368"/>
            <a:ext cx="6113667" cy="556817"/>
          </a:xfrm>
        </p:spPr>
        <p:txBody>
          <a:bodyPr anchor="t">
            <a:noAutofit/>
          </a:bodyPr>
          <a:lstStyle>
            <a:lvl1pPr algn="l">
              <a:defRPr sz="3200" cap="all">
                <a:solidFill>
                  <a:schemeClr val="bg1"/>
                </a:solidFill>
                <a:latin typeface="Impact"/>
                <a:cs typeface="Impact"/>
              </a:defRPr>
            </a:lvl1pPr>
            <a:lvl2pPr algn="l">
              <a:defRPr>
                <a:latin typeface="Impact"/>
                <a:cs typeface="Impact"/>
              </a:defRPr>
            </a:lvl2pPr>
            <a:lvl3pPr algn="l">
              <a:defRPr>
                <a:latin typeface="Impact"/>
                <a:cs typeface="Impact"/>
              </a:defRPr>
            </a:lvl3pPr>
            <a:lvl4pPr algn="l">
              <a:defRPr>
                <a:latin typeface="Impact"/>
                <a:cs typeface="Impact"/>
              </a:defRPr>
            </a:lvl4pPr>
            <a:lvl5pPr algn="l">
              <a:defRPr>
                <a:latin typeface="Impact"/>
                <a:cs typeface="Impact"/>
              </a:defRPr>
            </a:lvl5pPr>
          </a:lstStyle>
          <a:p>
            <a:pPr lvl="0"/>
            <a:r>
              <a:rPr lang="en-US" dirty="0"/>
              <a:t>Second Line</a:t>
            </a:r>
          </a:p>
        </p:txBody>
      </p:sp>
      <p:pic>
        <p:nvPicPr>
          <p:cNvPr id="29" name="Picture 28" descr="PU_sigtab.eps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" b="12554"/>
          <a:stretch/>
        </p:blipFill>
        <p:spPr>
          <a:xfrm>
            <a:off x="7057556" y="-8411"/>
            <a:ext cx="1942418" cy="1021073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-13512" y="-8411"/>
            <a:ext cx="6976288" cy="415654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9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3948530" cy="434270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671604" y="1600373"/>
            <a:ext cx="4015195" cy="434254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57200" y="941895"/>
            <a:ext cx="82296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13137" y="1271265"/>
            <a:ext cx="9130863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793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3948530" cy="433440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33440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57200" y="941895"/>
            <a:ext cx="82296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13137" y="1271265"/>
            <a:ext cx="9130863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5355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9488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948888" cy="37680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7680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57200" y="941895"/>
            <a:ext cx="82296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flipV="1">
            <a:off x="13137" y="1271265"/>
            <a:ext cx="9130863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00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57200" y="941895"/>
            <a:ext cx="82296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13137" y="1271265"/>
            <a:ext cx="9130863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091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337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218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2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8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217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1D2433-FB56-4A00-9FA0-E1E991E5378E}"/>
              </a:ext>
            </a:extLst>
          </p:cNvPr>
          <p:cNvSpPr/>
          <p:nvPr userDrawn="1"/>
        </p:nvSpPr>
        <p:spPr>
          <a:xfrm>
            <a:off x="0" y="-1"/>
            <a:ext cx="9144000" cy="13316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50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150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D058F-B960-4439-B370-43D89816EE05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59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ti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6DFF08F-DC6B-4601-B491-B0F83F6DD2DA}" type="datetimeFigureOut">
              <a:rPr lang="en-US" smtClean="0"/>
              <a:pPr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PU_sig132.tif">
            <a:extLst>
              <a:ext uri="{FF2B5EF4-FFF2-40B4-BE49-F238E27FC236}">
                <a16:creationId xmlns:a16="http://schemas.microsoft.com/office/drawing/2014/main" id="{FED6CE6F-C3A8-4812-A448-47C10D99F833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75632"/>
            <a:ext cx="1523874" cy="47917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E90861C-EF19-4778-AD32-92B8475EE4DE}"/>
              </a:ext>
            </a:extLst>
          </p:cNvPr>
          <p:cNvGrpSpPr/>
          <p:nvPr userDrawn="1"/>
        </p:nvGrpSpPr>
        <p:grpSpPr>
          <a:xfrm>
            <a:off x="0" y="0"/>
            <a:ext cx="9157137" cy="915109"/>
            <a:chOff x="0" y="0"/>
            <a:chExt cx="9157137" cy="91510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8E69AA-3E10-416A-ADBD-776C9343916D}"/>
                </a:ext>
              </a:extLst>
            </p:cNvPr>
            <p:cNvSpPr/>
            <p:nvPr/>
          </p:nvSpPr>
          <p:spPr>
            <a:xfrm>
              <a:off x="0" y="0"/>
              <a:ext cx="9144000" cy="9151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h2_lines_white.pdf">
              <a:extLst>
                <a:ext uri="{FF2B5EF4-FFF2-40B4-BE49-F238E27FC236}">
                  <a16:creationId xmlns:a16="http://schemas.microsoft.com/office/drawing/2014/main" id="{E56186F3-D270-4F32-9FC1-78523BF7A3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82" t="22582" r="22582" b="48017"/>
            <a:stretch/>
          </p:blipFill>
          <p:spPr>
            <a:xfrm>
              <a:off x="13137" y="1"/>
              <a:ext cx="9144000" cy="91510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B37F38A-F2AD-47C9-8DE2-21079A88A4B8}"/>
              </a:ext>
            </a:extLst>
          </p:cNvPr>
          <p:cNvSpPr txBox="1"/>
          <p:nvPr userDrawn="1"/>
        </p:nvSpPr>
        <p:spPr>
          <a:xfrm>
            <a:off x="367130" y="1535528"/>
            <a:ext cx="832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36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651" r:id="rId15"/>
    <p:sldLayoutId id="2147483657" r:id="rId16"/>
    <p:sldLayoutId id="2147483652" r:id="rId17"/>
    <p:sldLayoutId id="2147483653" r:id="rId18"/>
    <p:sldLayoutId id="2147483654" r:id="rId19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4405443"/>
            <a:ext cx="6042581" cy="1864086"/>
          </a:xfrm>
        </p:spPr>
        <p:txBody>
          <a:bodyPr/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ECE477 Midterm Design Review: Team #20</a:t>
            </a:r>
            <a:br>
              <a:rPr lang="en-US" sz="4800" dirty="0"/>
            </a:br>
            <a:endParaRPr lang="en-US" sz="4800" dirty="0"/>
          </a:p>
        </p:txBody>
      </p:sp>
      <p:pic>
        <p:nvPicPr>
          <p:cNvPr id="9" name="Picture 8" descr="PU_sigtab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" b="12554"/>
          <a:stretch/>
        </p:blipFill>
        <p:spPr>
          <a:xfrm>
            <a:off x="7201582" y="5836927"/>
            <a:ext cx="1942418" cy="1021073"/>
          </a:xfrm>
          <a:prstGeom prst="rect">
            <a:avLst/>
          </a:prstGeom>
        </p:spPr>
      </p:pic>
      <p:pic>
        <p:nvPicPr>
          <p:cNvPr id="21" name="Picture Placeholder 20" descr="A group of men wearing masks&#10;&#10;Description automatically generated with medium confidence">
            <a:extLst>
              <a:ext uri="{FF2B5EF4-FFF2-40B4-BE49-F238E27FC236}">
                <a16:creationId xmlns:a16="http://schemas.microsoft.com/office/drawing/2014/main" id="{559F8A4D-C2B3-47E4-A913-0562AF4702A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9036" b="9036"/>
          <a:stretch>
            <a:fillRect/>
          </a:stretch>
        </p:blipFill>
        <p:spPr>
          <a:xfrm>
            <a:off x="1620950" y="196092"/>
            <a:ext cx="5902100" cy="3626591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56F458-4E70-4523-B120-D0E4EBAF3945}"/>
              </a:ext>
            </a:extLst>
          </p:cNvPr>
          <p:cNvSpPr txBox="1"/>
          <p:nvPr/>
        </p:nvSpPr>
        <p:spPr>
          <a:xfrm>
            <a:off x="1620951" y="3968685"/>
            <a:ext cx="574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Brian Dye       Nate Shenk  	Henry Wang	Hanyu Zhu</a:t>
            </a:r>
          </a:p>
        </p:txBody>
      </p:sp>
    </p:spTree>
    <p:extLst>
      <p:ext uri="{BB962C8B-B14F-4D97-AF65-F5344CB8AC3E}">
        <p14:creationId xmlns:p14="http://schemas.microsoft.com/office/powerpoint/2010/main" val="1938527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8096" y="585216"/>
            <a:ext cx="601370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Major Components</a:t>
            </a:r>
            <a:endParaRPr lang="en-US" sz="50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768096" y="2722012"/>
            <a:ext cx="6013704" cy="3433593"/>
          </a:xfrm>
        </p:spPr>
        <p:txBody>
          <a:bodyPr vert="horz" lIns="45720" tIns="45720" rIns="4572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SparkFun Battery Babysitter is a single-cell Lithium Polymer (LiPo) battery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measure battery voltage to estimate the charge percentage and remaining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adjustable charge rate up to 1.5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USB-compliant 100 mA and 500 mA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be used to charge our battery as well as monitor the battery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E0DB59-ED7E-4A8D-997E-F9CEBF66AA2C}"/>
              </a:ext>
            </a:extLst>
          </p:cNvPr>
          <p:cNvSpPr txBox="1"/>
          <p:nvPr/>
        </p:nvSpPr>
        <p:spPr>
          <a:xfrm>
            <a:off x="768096" y="1607778"/>
            <a:ext cx="62548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w Cen MT" panose="020B0602020104020603"/>
              </a:rPr>
              <a:t>Battery Manager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: SparkFun Battery Babysitter</a:t>
            </a:r>
          </a:p>
        </p:txBody>
      </p:sp>
    </p:spTree>
    <p:extLst>
      <p:ext uri="{BB962C8B-B14F-4D97-AF65-F5344CB8AC3E}">
        <p14:creationId xmlns:p14="http://schemas.microsoft.com/office/powerpoint/2010/main" val="63653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263BA5C-9086-4C94-8934-E2EF51294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498" y="1604005"/>
            <a:ext cx="5361903" cy="494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1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Design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90D8473-BA83-4F0A-A4B5-5C57DF88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13" y="1952352"/>
            <a:ext cx="3397876" cy="3500648"/>
          </a:xfrm>
          <a:prstGeom prst="rect">
            <a:avLst/>
          </a:prstGeom>
        </p:spPr>
      </p:pic>
      <p:pic>
        <p:nvPicPr>
          <p:cNvPr id="3" name="Picture 3" descr="A picture containing case&#10;&#10;Description automatically generated">
            <a:extLst>
              <a:ext uri="{FF2B5EF4-FFF2-40B4-BE49-F238E27FC236}">
                <a16:creationId xmlns:a16="http://schemas.microsoft.com/office/drawing/2014/main" id="{0F419499-D649-429D-A949-4882EE929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299" y="1829868"/>
            <a:ext cx="2743200" cy="154305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10B1C79-FC27-4814-A791-889CECD42D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66" t="25000" r="9294" b="17567"/>
          <a:stretch/>
        </p:blipFill>
        <p:spPr>
          <a:xfrm rot="5400000">
            <a:off x="5086555" y="4474921"/>
            <a:ext cx="2623937" cy="130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8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39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2" name="Straight Connector 43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kern="1200" cap="all" spc="200" baseline="0">
                <a:latin typeface="+mj-lt"/>
                <a:ea typeface="+mj-ea"/>
                <a:cs typeface="+mj-cs"/>
              </a:rPr>
              <a:t>Electrical Schematic</a:t>
            </a:r>
          </a:p>
        </p:txBody>
      </p:sp>
      <p:sp useBgFill="1">
        <p:nvSpPr>
          <p:cNvPr id="53" name="Rectangle 45">
            <a:extLst>
              <a:ext uri="{FF2B5EF4-FFF2-40B4-BE49-F238E27FC236}">
                <a16:creationId xmlns:a16="http://schemas.microsoft.com/office/drawing/2014/main" id="{C6D18C07-B1F9-42F0-8956-B88FC37A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D5CA0927-B5A7-46CB-8C61-6BF10CDA3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" y="-2266"/>
            <a:ext cx="9148152" cy="534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70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8096" y="585215"/>
            <a:ext cx="6013704" cy="19849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Electrical Schematic:</a:t>
            </a:r>
            <a:br>
              <a:rPr lang="en-US" sz="4000" dirty="0"/>
            </a:br>
            <a:r>
              <a:rPr lang="en-US" sz="4000" dirty="0"/>
              <a:t>Power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C9E8614B-181F-4DDB-A8E9-85F8A3497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8" r="9391"/>
          <a:stretch/>
        </p:blipFill>
        <p:spPr>
          <a:xfrm>
            <a:off x="143950" y="1977628"/>
            <a:ext cx="4350711" cy="3641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50A7CE-D572-4AB1-9F58-034917DCC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040" y="1476863"/>
            <a:ext cx="2809358" cy="202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2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8096" y="585216"/>
            <a:ext cx="601370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Electrical Schematic: STM32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4" name="Picture 3" descr="Schematic&#10;&#10;Description automatically generated">
            <a:extLst>
              <a:ext uri="{FF2B5EF4-FFF2-40B4-BE49-F238E27FC236}">
                <a16:creationId xmlns:a16="http://schemas.microsoft.com/office/drawing/2014/main" id="{B05DFC8F-9E5E-4531-9787-5421BDB6B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068" y="1530264"/>
            <a:ext cx="3573017" cy="5327736"/>
          </a:xfrm>
          <a:prstGeom prst="rect">
            <a:avLst/>
          </a:prstGeom>
        </p:spPr>
      </p:pic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75B59281-40FF-4693-A363-B5D34E703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" y="3013752"/>
            <a:ext cx="3328869" cy="157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26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8096" y="670057"/>
            <a:ext cx="601370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Electrical Schematic: STM32 Decoupling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81E08BA-3D34-47FE-AD60-93BA96CCC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471"/>
          <a:stretch/>
        </p:blipFill>
        <p:spPr>
          <a:xfrm>
            <a:off x="146570" y="1835263"/>
            <a:ext cx="6961240" cy="2053296"/>
          </a:xfrm>
          <a:prstGeom prst="rect">
            <a:avLst/>
          </a:prstGeom>
        </p:spPr>
      </p:pic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361CBA6-4DAD-41E2-ABEB-9A9BA24D3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55"/>
          <a:stretch/>
        </p:blipFill>
        <p:spPr>
          <a:xfrm>
            <a:off x="279006" y="4109457"/>
            <a:ext cx="2827645" cy="184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4AA35B-2FB0-4853-A1C9-279043AB7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90" y="4106409"/>
            <a:ext cx="3212870" cy="184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8096" y="585216"/>
            <a:ext cx="601370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Electrical Schematic: HM-19 BLT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DCCC78CF-4D8B-4154-B847-340DD0965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415" y="1820072"/>
            <a:ext cx="4995955" cy="412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7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8096" y="585216"/>
            <a:ext cx="601370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Electrical Schematic: LCD Screen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D36A65DB-047A-4070-9455-607E71694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81" y="1780615"/>
            <a:ext cx="6559496" cy="386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81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8096" y="585216"/>
            <a:ext cx="601370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Electrical Schematic: SAM-M8Q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9ED5909F-2331-41F6-A0D0-BD2FDF6FD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10" y="2083802"/>
            <a:ext cx="6550051" cy="34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07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8096" y="585216"/>
            <a:ext cx="601370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/>
              <a:t>Outline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768097" y="1871221"/>
            <a:ext cx="6013703" cy="4023360"/>
          </a:xfrm>
        </p:spPr>
        <p:txBody>
          <a:bodyPr vert="horz" lIns="45720" tIns="45720" rIns="4572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Project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Major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Block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Packaging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Electrical Schematic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PCB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Prototyping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Software Development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Project Timeline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Questions</a:t>
            </a: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5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8096" y="585216"/>
            <a:ext cx="601370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Electrical Schematic: RFM69HCW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1854DF01-3BF5-4C76-9AC1-203538C27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28" y="1888828"/>
            <a:ext cx="4972522" cy="412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15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8096" y="585216"/>
            <a:ext cx="601370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Electrical Schematic: Sparkfun Battery Babysitter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22A9DEB2-5D82-4A3A-9235-524C13864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06" y="2084973"/>
            <a:ext cx="5964381" cy="34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0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000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PCB Layout</a:t>
            </a: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6D18C07-B1F9-42F0-8956-B88FC37A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44D498D6-D52E-4F59-817B-553F49DEF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3" y="640080"/>
            <a:ext cx="7785981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2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44D498D6-D52E-4F59-817B-553F49DEF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2" y="1135431"/>
            <a:ext cx="9146315" cy="45898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13B4CA-81CD-4C57-97C4-961B06EB1058}"/>
              </a:ext>
            </a:extLst>
          </p:cNvPr>
          <p:cNvSpPr txBox="1"/>
          <p:nvPr/>
        </p:nvSpPr>
        <p:spPr>
          <a:xfrm>
            <a:off x="3200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Click to add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2E1049-E6E9-49FC-981B-853011876FAF}"/>
              </a:ext>
            </a:extLst>
          </p:cNvPr>
          <p:cNvSpPr txBox="1"/>
          <p:nvPr/>
        </p:nvSpPr>
        <p:spPr>
          <a:xfrm>
            <a:off x="3343275" y="334327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Click to add 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75217A-C2A4-4EB0-B53A-315BC54C4EB3}"/>
              </a:ext>
            </a:extLst>
          </p:cNvPr>
          <p:cNvSpPr txBox="1"/>
          <p:nvPr/>
        </p:nvSpPr>
        <p:spPr>
          <a:xfrm>
            <a:off x="3200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6C704E-6597-4394-A81F-006C4ACDF04B}"/>
              </a:ext>
            </a:extLst>
          </p:cNvPr>
          <p:cNvSpPr/>
          <p:nvPr/>
        </p:nvSpPr>
        <p:spPr>
          <a:xfrm>
            <a:off x="366822" y="3882212"/>
            <a:ext cx="2767515" cy="174413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6532F-00E3-44EE-88C2-32E684D6B7C1}"/>
              </a:ext>
            </a:extLst>
          </p:cNvPr>
          <p:cNvSpPr txBox="1"/>
          <p:nvPr/>
        </p:nvSpPr>
        <p:spPr>
          <a:xfrm>
            <a:off x="964240" y="5210618"/>
            <a:ext cx="334128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Power Supply block  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708535-ED8D-4C21-91C7-BDB75CC458A6}"/>
              </a:ext>
            </a:extLst>
          </p:cNvPr>
          <p:cNvSpPr/>
          <p:nvPr/>
        </p:nvSpPr>
        <p:spPr>
          <a:xfrm>
            <a:off x="2426879" y="2041450"/>
            <a:ext cx="3133009" cy="283396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5EA3B-27E3-4877-AEFE-69EFF11FA537}"/>
              </a:ext>
            </a:extLst>
          </p:cNvPr>
          <p:cNvSpPr txBox="1"/>
          <p:nvPr/>
        </p:nvSpPr>
        <p:spPr>
          <a:xfrm>
            <a:off x="2898036" y="2080658"/>
            <a:ext cx="334128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Microcontroller block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356851-02C7-484A-9887-311AF44E82DB}"/>
              </a:ext>
            </a:extLst>
          </p:cNvPr>
          <p:cNvSpPr/>
          <p:nvPr/>
        </p:nvSpPr>
        <p:spPr>
          <a:xfrm>
            <a:off x="200686" y="2001578"/>
            <a:ext cx="2056463" cy="177735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720B52-18F6-4D34-AE48-0B7A4C6D4723}"/>
              </a:ext>
            </a:extLst>
          </p:cNvPr>
          <p:cNvSpPr txBox="1"/>
          <p:nvPr/>
        </p:nvSpPr>
        <p:spPr>
          <a:xfrm>
            <a:off x="146861" y="3383146"/>
            <a:ext cx="334128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Radio Comm block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16D299-0458-48B7-A36C-0F7BD942E7D2}"/>
              </a:ext>
            </a:extLst>
          </p:cNvPr>
          <p:cNvSpPr/>
          <p:nvPr/>
        </p:nvSpPr>
        <p:spPr>
          <a:xfrm>
            <a:off x="1257296" y="699090"/>
            <a:ext cx="2056463" cy="242195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690F15-93C1-49F2-BCA0-A29354A0970C}"/>
              </a:ext>
            </a:extLst>
          </p:cNvPr>
          <p:cNvSpPr txBox="1"/>
          <p:nvPr/>
        </p:nvSpPr>
        <p:spPr>
          <a:xfrm>
            <a:off x="1303151" y="698425"/>
            <a:ext cx="334128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GPS module block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84A76B-D199-4225-BF15-D6630E421582}"/>
              </a:ext>
            </a:extLst>
          </p:cNvPr>
          <p:cNvSpPr/>
          <p:nvPr/>
        </p:nvSpPr>
        <p:spPr>
          <a:xfrm>
            <a:off x="5271087" y="4227770"/>
            <a:ext cx="2927003" cy="194349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243B26-615C-494E-8618-DD54668501D9}"/>
              </a:ext>
            </a:extLst>
          </p:cNvPr>
          <p:cNvSpPr txBox="1"/>
          <p:nvPr/>
        </p:nvSpPr>
        <p:spPr>
          <a:xfrm>
            <a:off x="5562821" y="5768827"/>
            <a:ext cx="334128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Bluetooth module block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2B7671-AF90-4585-89EF-3E1F0D69D62C}"/>
              </a:ext>
            </a:extLst>
          </p:cNvPr>
          <p:cNvSpPr/>
          <p:nvPr/>
        </p:nvSpPr>
        <p:spPr>
          <a:xfrm>
            <a:off x="7942516" y="685799"/>
            <a:ext cx="1152696" cy="187703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625398-5802-451F-8F44-1CF11956301A}"/>
              </a:ext>
            </a:extLst>
          </p:cNvPr>
          <p:cNvSpPr/>
          <p:nvPr/>
        </p:nvSpPr>
        <p:spPr>
          <a:xfrm>
            <a:off x="6739707" y="692443"/>
            <a:ext cx="1152696" cy="113940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07F738-A0F4-4137-8C78-823865B64E3B}"/>
              </a:ext>
            </a:extLst>
          </p:cNvPr>
          <p:cNvSpPr/>
          <p:nvPr/>
        </p:nvSpPr>
        <p:spPr>
          <a:xfrm>
            <a:off x="5510317" y="685797"/>
            <a:ext cx="1152696" cy="113940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7ECE00-5E83-430A-81E2-690D14590663}"/>
              </a:ext>
            </a:extLst>
          </p:cNvPr>
          <p:cNvSpPr/>
          <p:nvPr/>
        </p:nvSpPr>
        <p:spPr>
          <a:xfrm>
            <a:off x="7231463" y="2566432"/>
            <a:ext cx="1863748" cy="187703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E27A2A-1A96-4A44-A4AE-40543B06A589}"/>
              </a:ext>
            </a:extLst>
          </p:cNvPr>
          <p:cNvSpPr txBox="1"/>
          <p:nvPr/>
        </p:nvSpPr>
        <p:spPr>
          <a:xfrm>
            <a:off x="5449848" y="744941"/>
            <a:ext cx="1334385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/>
              <a:t>GPS reset button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B9580D-8B2D-4B0B-8B02-97ED41F50F40}"/>
              </a:ext>
            </a:extLst>
          </p:cNvPr>
          <p:cNvSpPr txBox="1"/>
          <p:nvPr/>
        </p:nvSpPr>
        <p:spPr>
          <a:xfrm>
            <a:off x="6785562" y="685132"/>
            <a:ext cx="1334385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/>
              <a:t>Programming header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EBDD81-5D17-4E9F-B1EE-DB499BAC05D2}"/>
              </a:ext>
            </a:extLst>
          </p:cNvPr>
          <p:cNvSpPr txBox="1"/>
          <p:nvPr/>
        </p:nvSpPr>
        <p:spPr>
          <a:xfrm>
            <a:off x="7981726" y="685134"/>
            <a:ext cx="1161606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/>
              <a:t>Antenna for radio module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29AD28-5546-452A-A37A-BD6E0F52A6FD}"/>
              </a:ext>
            </a:extLst>
          </p:cNvPr>
          <p:cNvSpPr txBox="1"/>
          <p:nvPr/>
        </p:nvSpPr>
        <p:spPr>
          <a:xfrm>
            <a:off x="7370356" y="2479379"/>
            <a:ext cx="3341280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LCD Screen</a:t>
            </a:r>
          </a:p>
          <a:p>
            <a:r>
              <a:rPr lang="en-US" b="1" dirty="0">
                <a:solidFill>
                  <a:schemeClr val="bg1"/>
                </a:solidFill>
              </a:rPr>
              <a:t>block</a:t>
            </a:r>
          </a:p>
        </p:txBody>
      </p:sp>
    </p:spTree>
    <p:extLst>
      <p:ext uri="{BB962C8B-B14F-4D97-AF65-F5344CB8AC3E}">
        <p14:creationId xmlns:p14="http://schemas.microsoft.com/office/powerpoint/2010/main" val="2684132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8096" y="585216"/>
            <a:ext cx="6013704" cy="1960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Prototyping Progress:</a:t>
            </a:r>
            <a:br>
              <a:rPr lang="en-US" dirty="0"/>
            </a:br>
            <a:r>
              <a:rPr lang="en-US" dirty="0"/>
              <a:t>RFM69HCW Radio Module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101942" y="2348382"/>
            <a:ext cx="6882713" cy="3683293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447675"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Sending and receiving data between two RFM69HCWs has been tested and is working</a:t>
            </a:r>
            <a:endParaRPr lang="en-US"/>
          </a:p>
          <a:p>
            <a:pPr marL="447675"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Need to configure and utilize module to communicate with other nodes in network</a:t>
            </a:r>
          </a:p>
          <a:p>
            <a:pPr marL="264795" lvl="1">
              <a:lnSpc>
                <a:spcPct val="50000"/>
              </a:lnSpc>
            </a:pPr>
            <a:endParaRPr lang="en-US" sz="3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0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74357" y="867843"/>
            <a:ext cx="6013704" cy="1960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Prototyping Progress: HM-19 Bluetooth Module</a:t>
            </a:r>
            <a:br>
              <a:rPr lang="en-US" dirty="0"/>
            </a:b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101942" y="2348382"/>
            <a:ext cx="6882713" cy="3683293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264795"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Bluetooth communication between HM-19 and some laptop or phone has been tested and proven to work</a:t>
            </a:r>
            <a:endParaRPr lang="en-US"/>
          </a:p>
          <a:p>
            <a:pPr marL="264795"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Need to integrate module with other modules</a:t>
            </a:r>
          </a:p>
          <a:p>
            <a:pPr marL="127635" lvl="1" indent="0">
              <a:lnSpc>
                <a:spcPct val="100000"/>
              </a:lnSpc>
              <a:buNone/>
            </a:pPr>
            <a:endParaRPr lang="en-US" sz="3200" dirty="0"/>
          </a:p>
          <a:p>
            <a:pPr marL="264795" lvl="1">
              <a:lnSpc>
                <a:spcPct val="50000"/>
              </a:lnSpc>
            </a:pPr>
            <a:endParaRPr lang="en-US" sz="3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51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74357" y="867843"/>
            <a:ext cx="6013704" cy="1960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Prototyping Progress: SAM-M8Q GPS Module</a:t>
            </a:r>
            <a:br>
              <a:rPr lang="en-US" dirty="0"/>
            </a:b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101942" y="2348382"/>
            <a:ext cx="6882713" cy="3683293"/>
          </a:xfrm>
        </p:spPr>
        <p:txBody>
          <a:bodyPr vert="horz" lIns="45720" tIns="45720" rIns="45720" bIns="45720" rtlCol="0">
            <a:normAutofit/>
          </a:bodyPr>
          <a:lstStyle/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Module has not been configured or tested yet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Need to interface module with STM32 and proven to work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05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74357" y="867843"/>
            <a:ext cx="6013704" cy="1960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Prototyping Progress: LCD Screen</a:t>
            </a:r>
            <a:br>
              <a:rPr lang="en-US" dirty="0"/>
            </a:b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101942" y="2348382"/>
            <a:ext cx="6882713" cy="3683293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264795"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LCD Screen has been fully configured and tested</a:t>
            </a:r>
            <a:endParaRPr lang="en-US"/>
          </a:p>
          <a:p>
            <a:pPr marL="264795"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Screen display information has been set up and is working</a:t>
            </a:r>
          </a:p>
          <a:p>
            <a:pPr marL="264795"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Need to configure power ON/OFF button</a:t>
            </a:r>
          </a:p>
          <a:p>
            <a:pPr marL="264795" lvl="1">
              <a:lnSpc>
                <a:spcPct val="50000"/>
              </a:lnSpc>
            </a:pPr>
            <a:endParaRPr lang="en-US" sz="3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72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8096" y="585216"/>
            <a:ext cx="6013704" cy="1960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Software development status:</a:t>
            </a:r>
            <a:br>
              <a:rPr lang="en-US" dirty="0"/>
            </a:br>
            <a:r>
              <a:rPr lang="en-US" dirty="0"/>
              <a:t>RFM69HCW Radio Module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101942" y="2348382"/>
            <a:ext cx="6882713" cy="3683293"/>
          </a:xfrm>
        </p:spPr>
        <p:txBody>
          <a:bodyPr vert="horz" lIns="45720" tIns="45720" rIns="45720" bIns="45720" rtlCol="0" anchor="t">
            <a:normAutofit lnSpcReduction="10000"/>
          </a:bodyPr>
          <a:lstStyle/>
          <a:p>
            <a:pPr marL="264795" lvl="1">
              <a:lnSpc>
                <a:spcPct val="100000"/>
              </a:lnSpc>
            </a:pPr>
            <a:r>
              <a:rPr lang="en-US" sz="3200" dirty="0"/>
              <a:t>Interface RFM69HCW with STM32 (SPI): </a:t>
            </a:r>
            <a:r>
              <a:rPr lang="en-US" sz="3200" dirty="0">
                <a:solidFill>
                  <a:srgbClr val="267433"/>
                </a:solidFill>
              </a:rPr>
              <a:t>Completed</a:t>
            </a:r>
            <a:endParaRPr lang="en-US" dirty="0">
              <a:solidFill>
                <a:srgbClr val="267433"/>
              </a:solidFill>
            </a:endParaRPr>
          </a:p>
          <a:p>
            <a:pPr marL="264795" lvl="1">
              <a:lnSpc>
                <a:spcPct val="100000"/>
              </a:lnSpc>
            </a:pPr>
            <a:r>
              <a:rPr lang="en-US" sz="3200" dirty="0"/>
              <a:t>Send and Receive data from one RFM69HCW to another: </a:t>
            </a:r>
            <a:endParaRPr lang="en-US" sz="3200" dirty="0">
              <a:solidFill>
                <a:srgbClr val="000000"/>
              </a:solidFill>
            </a:endParaRPr>
          </a:p>
          <a:p>
            <a:pPr marL="264795" lvl="1">
              <a:lnSpc>
                <a:spcPct val="100000"/>
              </a:lnSpc>
            </a:pPr>
            <a:r>
              <a:rPr lang="en-US" sz="3200" dirty="0">
                <a:solidFill>
                  <a:srgbClr val="267433"/>
                </a:solidFill>
              </a:rPr>
              <a:t>Completed</a:t>
            </a:r>
            <a:endParaRPr lang="en-US" sz="3200" dirty="0">
              <a:solidFill>
                <a:srgbClr val="CFB71B"/>
              </a:solidFill>
              <a:highlight>
                <a:srgbClr val="008000"/>
              </a:highlight>
            </a:endParaRPr>
          </a:p>
          <a:p>
            <a:pPr marL="264795" lvl="1">
              <a:lnSpc>
                <a:spcPct val="100000"/>
              </a:lnSpc>
            </a:pPr>
            <a:r>
              <a:rPr lang="en-US" sz="3200" dirty="0"/>
              <a:t>Implement dynamic routing protocol: </a:t>
            </a:r>
          </a:p>
          <a:p>
            <a:pPr marL="264795" lvl="1">
              <a:lnSpc>
                <a:spcPct val="100000"/>
              </a:lnSpc>
            </a:pPr>
            <a:r>
              <a:rPr lang="en-US" sz="3200" dirty="0">
                <a:solidFill>
                  <a:srgbClr val="CFB71B"/>
                </a:solidFill>
              </a:rPr>
              <a:t>In development</a:t>
            </a:r>
          </a:p>
          <a:p>
            <a:pPr marL="264795" lvl="1">
              <a:lnSpc>
                <a:spcPct val="50000"/>
              </a:lnSpc>
            </a:pPr>
            <a:endParaRPr lang="en-US" sz="3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590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8096" y="585216"/>
            <a:ext cx="6013704" cy="1960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Software development status:</a:t>
            </a:r>
            <a:br>
              <a:rPr lang="en-US" dirty="0"/>
            </a:br>
            <a:r>
              <a:rPr lang="en-US" dirty="0"/>
              <a:t>UI APPLICATION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101942" y="2348382"/>
            <a:ext cx="6882713" cy="3683293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264795" lvl="1">
              <a:lnSpc>
                <a:spcPct val="100000"/>
              </a:lnSpc>
            </a:pPr>
            <a:r>
              <a:rPr lang="en-US" sz="3200" dirty="0"/>
              <a:t>Progressive web application to send texts from one node to another: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>
                <a:solidFill>
                  <a:srgbClr val="CFB71B"/>
                </a:solidFill>
              </a:rPr>
              <a:t>In development</a:t>
            </a:r>
            <a:endParaRPr lang="en-US" dirty="0">
              <a:solidFill>
                <a:srgbClr val="CFB71B"/>
              </a:solidFill>
            </a:endParaRPr>
          </a:p>
          <a:p>
            <a:pPr marL="264795" lvl="1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</a:rPr>
              <a:t>Map view showing locations of active nodes in network:  </a:t>
            </a:r>
            <a:r>
              <a:rPr lang="en-US" sz="3200" dirty="0">
                <a:solidFill>
                  <a:srgbClr val="CFB71B"/>
                </a:solidFill>
              </a:rPr>
              <a:t>In development</a:t>
            </a:r>
          </a:p>
          <a:p>
            <a:pPr marL="127635" lvl="1" indent="0">
              <a:lnSpc>
                <a:spcPct val="100000"/>
              </a:lnSpc>
              <a:buNone/>
            </a:pPr>
            <a:endParaRPr lang="en-US" sz="3200" dirty="0"/>
          </a:p>
          <a:p>
            <a:pPr marL="264795" lvl="1">
              <a:lnSpc>
                <a:spcPct val="50000"/>
              </a:lnSpc>
            </a:pPr>
            <a:endParaRPr lang="en-US" sz="3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993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8096" y="585216"/>
            <a:ext cx="601370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/>
              <a:t>Project Overview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768097" y="1943275"/>
            <a:ext cx="6013703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Enigma is a Mobile Ad-Hoc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node in the network is simultaneously a host and router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 is to provide digital communication services without pre-existing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Enigma will be service mobile devices such as a phone or a laptop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network is dynamic, self-forming, and self-organizing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3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74357" y="867843"/>
            <a:ext cx="6013704" cy="1960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Software development status: HM-19 Bluetooth Module</a:t>
            </a:r>
            <a:br>
              <a:rPr lang="en-US" dirty="0"/>
            </a:b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101942" y="2348382"/>
            <a:ext cx="6882713" cy="3683293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264795" lvl="1">
              <a:lnSpc>
                <a:spcPct val="100000"/>
              </a:lnSpc>
            </a:pPr>
            <a:r>
              <a:rPr lang="en-US" sz="3200" dirty="0"/>
              <a:t>Interface HM-19 with STM32 (USART): </a:t>
            </a:r>
            <a:r>
              <a:rPr lang="en-US" sz="3200" dirty="0">
                <a:solidFill>
                  <a:srgbClr val="267433"/>
                </a:solidFill>
              </a:rPr>
              <a:t>Completed</a:t>
            </a:r>
            <a:endParaRPr lang="en-US" dirty="0">
              <a:solidFill>
                <a:srgbClr val="267433"/>
              </a:solidFill>
            </a:endParaRPr>
          </a:p>
          <a:p>
            <a:pPr marL="264795" lvl="1">
              <a:lnSpc>
                <a:spcPct val="100000"/>
              </a:lnSpc>
            </a:pPr>
            <a:r>
              <a:rPr lang="en-US" sz="3200" dirty="0">
                <a:ea typeface="+mn-lt"/>
                <a:cs typeface="+mn-lt"/>
              </a:rPr>
              <a:t>Send data from application to STM-32 via HM-19: </a:t>
            </a:r>
            <a:r>
              <a:rPr lang="en-US" sz="3200" dirty="0">
                <a:solidFill>
                  <a:srgbClr val="267433"/>
                </a:solidFill>
                <a:ea typeface="+mn-lt"/>
                <a:cs typeface="+mn-lt"/>
              </a:rPr>
              <a:t>Completed</a:t>
            </a:r>
            <a:endParaRPr lang="en-US" sz="3200" dirty="0">
              <a:solidFill>
                <a:srgbClr val="267433"/>
              </a:solidFill>
            </a:endParaRPr>
          </a:p>
          <a:p>
            <a:pPr marL="264795" lvl="1">
              <a:lnSpc>
                <a:spcPct val="100000"/>
              </a:lnSpc>
            </a:pPr>
            <a:r>
              <a:rPr lang="en-US" sz="3200" dirty="0">
                <a:ea typeface="+mn-lt"/>
                <a:cs typeface="+mn-lt"/>
              </a:rPr>
              <a:t>Automate transfer of information from application to STM-32: </a:t>
            </a:r>
            <a:r>
              <a:rPr lang="en-US" sz="3200" dirty="0">
                <a:solidFill>
                  <a:srgbClr val="CFB71B"/>
                </a:solidFill>
                <a:ea typeface="+mn-lt"/>
                <a:cs typeface="+mn-lt"/>
              </a:rPr>
              <a:t>In development</a:t>
            </a:r>
            <a:endParaRPr lang="en-US" sz="3200" dirty="0">
              <a:solidFill>
                <a:srgbClr val="CFB71B"/>
              </a:solidFill>
            </a:endParaRPr>
          </a:p>
          <a:p>
            <a:pPr marL="127635" lvl="1" indent="0">
              <a:lnSpc>
                <a:spcPct val="100000"/>
              </a:lnSpc>
              <a:buNone/>
            </a:pPr>
            <a:endParaRPr lang="en-US" sz="3200" dirty="0"/>
          </a:p>
          <a:p>
            <a:pPr marL="264795" lvl="1">
              <a:lnSpc>
                <a:spcPct val="50000"/>
              </a:lnSpc>
            </a:pPr>
            <a:endParaRPr lang="en-US" sz="3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57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74357" y="867843"/>
            <a:ext cx="6013704" cy="1960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Software development status: SAM-M8Q GPS Module</a:t>
            </a:r>
            <a:br>
              <a:rPr lang="en-US" dirty="0"/>
            </a:b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101942" y="2348382"/>
            <a:ext cx="6882713" cy="3683293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264795" lvl="1">
              <a:lnSpc>
                <a:spcPct val="100000"/>
              </a:lnSpc>
            </a:pPr>
            <a:r>
              <a:rPr lang="en-US" sz="3200" dirty="0"/>
              <a:t>Interface SAM-M8Q with STM32 (I2C): </a:t>
            </a:r>
            <a:r>
              <a:rPr lang="en-US" sz="3200" dirty="0">
                <a:solidFill>
                  <a:srgbClr val="CFB71B"/>
                </a:solidFill>
              </a:rPr>
              <a:t>In development</a:t>
            </a:r>
            <a:endParaRPr lang="en-US" dirty="0">
              <a:solidFill>
                <a:srgbClr val="CFB71B"/>
              </a:solidFill>
            </a:endParaRPr>
          </a:p>
          <a:p>
            <a:pPr marL="264795" lvl="1">
              <a:lnSpc>
                <a:spcPct val="100000"/>
              </a:lnSpc>
            </a:pPr>
            <a:endParaRPr lang="en-US" sz="3200" dirty="0">
              <a:solidFill>
                <a:srgbClr val="C00000"/>
              </a:solidFill>
            </a:endParaRPr>
          </a:p>
          <a:p>
            <a:pPr marL="127635" lvl="1" indent="0">
              <a:lnSpc>
                <a:spcPct val="100000"/>
              </a:lnSpc>
              <a:buNone/>
            </a:pPr>
            <a:endParaRPr lang="en-US" sz="3200" dirty="0">
              <a:solidFill>
                <a:srgbClr val="000000"/>
              </a:solidFill>
            </a:endParaRPr>
          </a:p>
          <a:p>
            <a:pPr marL="264795" lvl="1">
              <a:lnSpc>
                <a:spcPct val="50000"/>
              </a:lnSpc>
            </a:pP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2372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74357" y="867843"/>
            <a:ext cx="6013704" cy="1960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Software development status: MP-2202 LCD Screen</a:t>
            </a:r>
            <a:br>
              <a:rPr lang="en-US" dirty="0"/>
            </a:b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101942" y="2348382"/>
            <a:ext cx="6882713" cy="3683293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264795" lvl="1">
              <a:lnSpc>
                <a:spcPct val="100000"/>
              </a:lnSpc>
            </a:pPr>
            <a:r>
              <a:rPr lang="en-US" sz="3200" dirty="0"/>
              <a:t>Interface LCD Screen with STM32 (SPI): </a:t>
            </a:r>
            <a:r>
              <a:rPr lang="en-US" sz="3200" dirty="0">
                <a:solidFill>
                  <a:srgbClr val="267433"/>
                </a:solidFill>
              </a:rPr>
              <a:t>Completed</a:t>
            </a:r>
            <a:endParaRPr lang="en-US" dirty="0">
              <a:solidFill>
                <a:srgbClr val="267433"/>
              </a:solidFill>
            </a:endParaRPr>
          </a:p>
          <a:p>
            <a:pPr marL="264795" lvl="1">
              <a:lnSpc>
                <a:spcPct val="100000"/>
              </a:lnSpc>
            </a:pPr>
            <a:r>
              <a:rPr lang="en-US" sz="3200" dirty="0">
                <a:ea typeface="+mn-lt"/>
                <a:cs typeface="+mn-lt"/>
              </a:rPr>
              <a:t>Update screen with relevant information: </a:t>
            </a:r>
            <a:r>
              <a:rPr lang="en-US" sz="3200" dirty="0">
                <a:solidFill>
                  <a:srgbClr val="CFB71B"/>
                </a:solidFill>
                <a:ea typeface="+mn-lt"/>
                <a:cs typeface="+mn-lt"/>
              </a:rPr>
              <a:t>In development</a:t>
            </a:r>
            <a:endParaRPr lang="en-US" sz="3200" dirty="0">
              <a:solidFill>
                <a:srgbClr val="CFB71B"/>
              </a:solidFill>
            </a:endParaRPr>
          </a:p>
          <a:p>
            <a:pPr marL="264795" lvl="1">
              <a:lnSpc>
                <a:spcPct val="100000"/>
              </a:lnSpc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Button interrupt for screen to save battery life: </a:t>
            </a:r>
            <a:r>
              <a:rPr lang="en-US" sz="3200" dirty="0">
                <a:solidFill>
                  <a:srgbClr val="CFB71B"/>
                </a:solidFill>
              </a:rPr>
              <a:t>In development</a:t>
            </a:r>
          </a:p>
          <a:p>
            <a:pPr marL="127635" lvl="1" indent="0">
              <a:lnSpc>
                <a:spcPct val="100000"/>
              </a:lnSpc>
              <a:buNone/>
            </a:pPr>
            <a:endParaRPr lang="en-US" sz="3200" dirty="0">
              <a:solidFill>
                <a:srgbClr val="000000"/>
              </a:solidFill>
            </a:endParaRPr>
          </a:p>
          <a:p>
            <a:pPr marL="264795" lvl="1">
              <a:lnSpc>
                <a:spcPct val="50000"/>
              </a:lnSpc>
            </a:pP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393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8096" y="585216"/>
            <a:ext cx="601370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Project Timeline</a:t>
            </a:r>
            <a:endParaRPr lang="en-US" sz="50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148281" y="1740724"/>
            <a:ext cx="6882713" cy="4414881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>
              <a:lnSpc>
                <a:spcPct val="50000"/>
              </a:lnSpc>
              <a:buNone/>
            </a:pPr>
            <a:endParaRPr lang="en-US" dirty="0"/>
          </a:p>
          <a:p>
            <a:pPr marL="0" indent="0">
              <a:lnSpc>
                <a:spcPct val="50000"/>
              </a:lnSpc>
              <a:buNone/>
            </a:pPr>
            <a:r>
              <a:rPr lang="en-US" dirty="0"/>
              <a:t>Week 8: Setup I2C interface with GPS and Battery Baby Sitter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/>
              <a:t>Week 9: Order PCB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/>
              <a:t>Week 10: Spring Break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/>
              <a:t>Week 11: Routing Protocol Design and UI Application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/>
              <a:t>Week 12: Routing Protocol Design </a:t>
            </a:r>
            <a:r>
              <a:rPr lang="en-US" dirty="0">
                <a:ea typeface="+mn-lt"/>
                <a:cs typeface="+mn-lt"/>
              </a:rPr>
              <a:t>and UI Application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/>
              <a:t>Week 13: Real-Time Scheduling </a:t>
            </a:r>
            <a:r>
              <a:rPr lang="en-US" dirty="0">
                <a:ea typeface="+mn-lt"/>
                <a:cs typeface="+mn-lt"/>
              </a:rPr>
              <a:t>and UI Application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/>
              <a:t>Week 14: </a:t>
            </a:r>
            <a:r>
              <a:rPr lang="en-US" dirty="0">
                <a:ea typeface="+mn-lt"/>
                <a:cs typeface="+mn-lt"/>
              </a:rPr>
              <a:t>Real-Time Scheduling and UI Application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/>
              <a:t>Week 15: Tweak and Finalize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/>
              <a:t>Week 16: Demonstration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350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4294967295"/>
          </p:nvPr>
        </p:nvSpPr>
        <p:spPr>
          <a:xfrm>
            <a:off x="711200" y="2803526"/>
            <a:ext cx="7346950" cy="873125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7179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8096" y="585216"/>
            <a:ext cx="601370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/>
              <a:t>PSSCs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768096" y="1863273"/>
            <a:ext cx="6013703" cy="4023360"/>
          </a:xfrm>
        </p:spPr>
        <p:txBody>
          <a:bodyPr vert="horz" lIns="45720" tIns="45720" rIns="4572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ability to interface RFM69HCW module with STM32 via SPI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ability to interface SAM-M8Q with STM32 via I2C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ability to interface a Bluetooth module with STM32 via USART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ability to route packets under dynamically changing geographic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ability to send a message from the application on one end-device (i.e. a phone connected to a node via BLE) to another end-device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3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8096" y="585216"/>
            <a:ext cx="601370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Major Components</a:t>
            </a:r>
            <a:endParaRPr lang="en-US" sz="50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768096" y="2392172"/>
            <a:ext cx="6013704" cy="3433593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STM32F0 is a microcontroller with SPI, USART, and I2C serial protocols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48 MHz 32-bit CPU and is suited for cost-sensitive embedded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Utilizes the open sourced </a:t>
            </a:r>
            <a:r>
              <a:rPr lang="en-US" dirty="0" err="1"/>
              <a:t>FreeRTOS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256 KB Flash, 32 KB SRAM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E0DB59-ED7E-4A8D-997E-F9CEBF66AA2C}"/>
              </a:ext>
            </a:extLst>
          </p:cNvPr>
          <p:cNvSpPr txBox="1"/>
          <p:nvPr/>
        </p:nvSpPr>
        <p:spPr>
          <a:xfrm>
            <a:off x="768096" y="1823222"/>
            <a:ext cx="605778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dirty="0"/>
              <a:t>Microcontroller: STM32F091RCT6</a:t>
            </a:r>
          </a:p>
        </p:txBody>
      </p:sp>
    </p:spTree>
    <p:extLst>
      <p:ext uri="{BB962C8B-B14F-4D97-AF65-F5344CB8AC3E}">
        <p14:creationId xmlns:p14="http://schemas.microsoft.com/office/powerpoint/2010/main" val="97083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8096" y="585216"/>
            <a:ext cx="601370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Major Components</a:t>
            </a:r>
            <a:endParaRPr lang="en-US" sz="50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768096" y="2516875"/>
            <a:ext cx="6013704" cy="3433593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RFM69HCW is a radio module used to send and receive data through short-range, wireless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Offers low power and short-medium range transmission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bitrate of 300 kbps and frequency band of 915 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Offers a range of up to 500 meters (outdoors)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Operating conditions: 3.3 V @ ~95mA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E0DB59-ED7E-4A8D-997E-F9CEBF66AA2C}"/>
              </a:ext>
            </a:extLst>
          </p:cNvPr>
          <p:cNvSpPr txBox="1"/>
          <p:nvPr/>
        </p:nvSpPr>
        <p:spPr>
          <a:xfrm>
            <a:off x="768096" y="1823222"/>
            <a:ext cx="4576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w Cen MT" panose="020B0602020104020603"/>
              </a:rPr>
              <a:t>Radio Module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: RFM69HCW</a:t>
            </a:r>
          </a:p>
        </p:txBody>
      </p:sp>
    </p:spTree>
    <p:extLst>
      <p:ext uri="{BB962C8B-B14F-4D97-AF65-F5344CB8AC3E}">
        <p14:creationId xmlns:p14="http://schemas.microsoft.com/office/powerpoint/2010/main" val="144246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8096" y="585216"/>
            <a:ext cx="601370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Major Components</a:t>
            </a:r>
            <a:endParaRPr lang="en-US" sz="50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768096" y="2516875"/>
            <a:ext cx="6013704" cy="3433593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HM-19 interfaces a node in the network with a Bluetooth compatible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Operating conditions: 3.3V @ 3.6 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Offers a transmit power of 3 dBm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Baud rate: 9600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E0DB59-ED7E-4A8D-997E-F9CEBF66AA2C}"/>
              </a:ext>
            </a:extLst>
          </p:cNvPr>
          <p:cNvSpPr txBox="1"/>
          <p:nvPr/>
        </p:nvSpPr>
        <p:spPr>
          <a:xfrm>
            <a:off x="768096" y="1823222"/>
            <a:ext cx="4576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Bluetooth Module: HM-19</a:t>
            </a:r>
          </a:p>
        </p:txBody>
      </p:sp>
    </p:spTree>
    <p:extLst>
      <p:ext uri="{BB962C8B-B14F-4D97-AF65-F5344CB8AC3E}">
        <p14:creationId xmlns:p14="http://schemas.microsoft.com/office/powerpoint/2010/main" val="382043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8096" y="585216"/>
            <a:ext cx="601370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Major Components</a:t>
            </a:r>
            <a:endParaRPr lang="en-US" sz="50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768096" y="2677742"/>
            <a:ext cx="6013704" cy="3433593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SAM-MQ8 is a u-</a:t>
            </a:r>
            <a:r>
              <a:rPr lang="en-US" dirty="0" err="1"/>
              <a:t>blox</a:t>
            </a:r>
            <a:r>
              <a:rPr lang="en-US" dirty="0"/>
              <a:t> GNSS patch antenna module with GPS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UART, USB, SPI, and I2C compliant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 horizontal accuracy of 2.5 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Offers a max update rate of 10 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be used to display the coordinates of individual node on LCD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E0DB59-ED7E-4A8D-997E-F9CEBF66AA2C}"/>
              </a:ext>
            </a:extLst>
          </p:cNvPr>
          <p:cNvSpPr txBox="1"/>
          <p:nvPr/>
        </p:nvSpPr>
        <p:spPr>
          <a:xfrm>
            <a:off x="768096" y="1823222"/>
            <a:ext cx="4576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GPS Module: SAM-M8Q</a:t>
            </a:r>
          </a:p>
        </p:txBody>
      </p:sp>
    </p:spTree>
    <p:extLst>
      <p:ext uri="{BB962C8B-B14F-4D97-AF65-F5344CB8AC3E}">
        <p14:creationId xmlns:p14="http://schemas.microsoft.com/office/powerpoint/2010/main" val="217438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8096" y="585216"/>
            <a:ext cx="601370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Major Components</a:t>
            </a:r>
            <a:endParaRPr lang="en-US" sz="50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768096" y="2677742"/>
            <a:ext cx="6013704" cy="3433593"/>
          </a:xfrm>
        </p:spPr>
        <p:txBody>
          <a:bodyPr vert="horz" lIns="45720" tIns="45720" rIns="45720" bIns="45720" rtlCol="0" anchor="t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S9V11F3S5C3 is a voltage regulator which takes input voltage ranging from 2 V to 16 V and produces a fixed output voltage of either 3.3 V or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 3 V low voltage cutoff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Increases or decreases the produced fixed voltage depending on if input voltage is higher or less than 3 V or 16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programmed to return an output voltage or </a:t>
            </a:r>
            <a:r>
              <a:rPr lang="en-US"/>
              <a:t>3.3 </a:t>
            </a:r>
            <a:r>
              <a:rPr lang="en-US" dirty="0"/>
              <a:t>V or 5 V if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be used to regulate our output voltage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325601"/>
            <a:ext cx="171519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7511" y="4394539"/>
            <a:ext cx="171519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E0DB59-ED7E-4A8D-997E-F9CEBF66AA2C}"/>
              </a:ext>
            </a:extLst>
          </p:cNvPr>
          <p:cNvSpPr txBox="1"/>
          <p:nvPr/>
        </p:nvSpPr>
        <p:spPr>
          <a:xfrm>
            <a:off x="768096" y="1823222"/>
            <a:ext cx="53310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Tw Cen MT" panose="020B0602020104020603"/>
              </a:rPr>
              <a:t>Voltage Regulator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: S9V11F3S5C3</a:t>
            </a:r>
          </a:p>
        </p:txBody>
      </p:sp>
    </p:spTree>
    <p:extLst>
      <p:ext uri="{BB962C8B-B14F-4D97-AF65-F5344CB8AC3E}">
        <p14:creationId xmlns:p14="http://schemas.microsoft.com/office/powerpoint/2010/main" val="730721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19721</TotalTime>
  <Words>959</Words>
  <Application>Microsoft Office PowerPoint</Application>
  <PresentationFormat>On-screen Show (4:3)</PresentationFormat>
  <Paragraphs>115</Paragraphs>
  <Slides>34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Integral</vt:lpstr>
      <vt:lpstr>ECE477 Midterm Design Review: Team #20 </vt:lpstr>
      <vt:lpstr>Outline</vt:lpstr>
      <vt:lpstr>Project Overview</vt:lpstr>
      <vt:lpstr>PSSCs</vt:lpstr>
      <vt:lpstr>Major Components</vt:lpstr>
      <vt:lpstr>Major Components</vt:lpstr>
      <vt:lpstr>Major Components</vt:lpstr>
      <vt:lpstr>Major Components</vt:lpstr>
      <vt:lpstr>Major Components</vt:lpstr>
      <vt:lpstr>Major Components</vt:lpstr>
      <vt:lpstr>Block Diagram</vt:lpstr>
      <vt:lpstr>Packaging Design</vt:lpstr>
      <vt:lpstr>Electrical Schematic</vt:lpstr>
      <vt:lpstr>Electrical Schematic: Power</vt:lpstr>
      <vt:lpstr>Electrical Schematic: STM32</vt:lpstr>
      <vt:lpstr>Electrical Schematic: STM32 Decoupling</vt:lpstr>
      <vt:lpstr>Electrical Schematic: HM-19 BLT</vt:lpstr>
      <vt:lpstr>Electrical Schematic: LCD Screen</vt:lpstr>
      <vt:lpstr>Electrical Schematic: SAM-M8Q</vt:lpstr>
      <vt:lpstr>Electrical Schematic: RFM69HCW</vt:lpstr>
      <vt:lpstr>Electrical Schematic: Sparkfun Battery Babysitter</vt:lpstr>
      <vt:lpstr>PCB Layout</vt:lpstr>
      <vt:lpstr>PowerPoint Presentation</vt:lpstr>
      <vt:lpstr>Prototyping Progress: RFM69HCW Radio Module</vt:lpstr>
      <vt:lpstr>Prototyping Progress: HM-19 Bluetooth Module </vt:lpstr>
      <vt:lpstr>Prototyping Progress: SAM-M8Q GPS Module </vt:lpstr>
      <vt:lpstr>Prototyping Progress: LCD Screen </vt:lpstr>
      <vt:lpstr>Software development status: RFM69HCW Radio Module</vt:lpstr>
      <vt:lpstr>Software development status: UI APPLICATION</vt:lpstr>
      <vt:lpstr>Software development status: HM-19 Bluetooth Module </vt:lpstr>
      <vt:lpstr>Software development status: SAM-M8Q GPS Module </vt:lpstr>
      <vt:lpstr>Software development status: MP-2202 LCD Screen </vt:lpstr>
      <vt:lpstr>Project Timeline</vt:lpstr>
      <vt:lpstr>PowerPoint Presentation</vt:lpstr>
    </vt:vector>
  </TitlesOfParts>
  <Company>Purdue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TITLE SECOND LINE AND THIRD LINE</dc:title>
  <dc:creator>Purdue Marketing Communications</dc:creator>
  <cp:lastModifiedBy>Henry Wang</cp:lastModifiedBy>
  <cp:revision>1287</cp:revision>
  <cp:lastPrinted>2012-02-14T22:31:46Z</cp:lastPrinted>
  <dcterms:created xsi:type="dcterms:W3CDTF">2011-09-20T15:44:26Z</dcterms:created>
  <dcterms:modified xsi:type="dcterms:W3CDTF">2022-03-01T21:21:51Z</dcterms:modified>
</cp:coreProperties>
</file>